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0"/>
  </p:notesMasterIdLst>
  <p:sldIdLst>
    <p:sldId id="1406" r:id="rId3"/>
    <p:sldId id="308" r:id="rId4"/>
    <p:sldId id="291" r:id="rId5"/>
    <p:sldId id="574" r:id="rId6"/>
    <p:sldId id="292" r:id="rId7"/>
    <p:sldId id="293" r:id="rId8"/>
    <p:sldId id="57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2" d="100"/>
          <a:sy n="112" d="100"/>
        </p:scale>
        <p:origin x="55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FFAB6F-9A5C-4DC0-86D9-2E716BC9B38A}" type="doc">
      <dgm:prSet loTypeId="urn:microsoft.com/office/officeart/2005/8/layout/orgChart1" loCatId="hierarchy" qsTypeId="urn:microsoft.com/office/officeart/2005/8/quickstyle/simple1" qsCatId="simple" csTypeId="urn:microsoft.com/office/officeart/2005/8/colors/colorful1" csCatId="colorful" phldr="1"/>
      <dgm:spPr/>
      <dgm:t>
        <a:bodyPr/>
        <a:lstStyle/>
        <a:p>
          <a:endParaRPr lang="en-US"/>
        </a:p>
      </dgm:t>
    </dgm:pt>
    <dgm:pt modelId="{DA6B98EC-9CDA-4D0E-AB18-1B8B3D0887B7}">
      <dgm:prSet phldrT="[Text]" custT="1"/>
      <dgm:spPr>
        <a:solidFill>
          <a:srgbClr val="0070C0"/>
        </a:solidFill>
      </dgm:spPr>
      <dgm:t>
        <a:bodyPr/>
        <a:lstStyle/>
        <a:p>
          <a:r>
            <a:rPr lang="en-US" sz="1200" b="1" u="sng" dirty="0">
              <a:latin typeface="Arial" panose="020B0604020202020204" pitchFamily="34" charset="0"/>
              <a:cs typeface="Arial" panose="020B0604020202020204" pitchFamily="34" charset="0"/>
            </a:rPr>
            <a:t>71</a:t>
          </a:r>
          <a:r>
            <a:rPr lang="en-US" sz="1200" b="1" u="sng" baseline="30000" dirty="0">
              <a:latin typeface="Arial" panose="020B0604020202020204" pitchFamily="34" charset="0"/>
              <a:cs typeface="Arial" panose="020B0604020202020204" pitchFamily="34" charset="0"/>
            </a:rPr>
            <a:t>ST</a:t>
          </a:r>
          <a:r>
            <a:rPr lang="en-US" sz="1200" b="1" u="sng" dirty="0">
              <a:latin typeface="Arial" panose="020B0604020202020204" pitchFamily="34" charset="0"/>
              <a:cs typeface="Arial" panose="020B0604020202020204" pitchFamily="34" charset="0"/>
            </a:rPr>
            <a:t> OD GP (EOD)</a:t>
          </a:r>
        </a:p>
        <a:p>
          <a:r>
            <a:rPr lang="en-US" sz="1200" b="1" u="none" dirty="0">
              <a:latin typeface="Arial" panose="020B0604020202020204" pitchFamily="34" charset="0"/>
              <a:cs typeface="Arial" panose="020B0604020202020204" pitchFamily="34" charset="0"/>
            </a:rPr>
            <a:t>FCCO</a:t>
          </a:r>
        </a:p>
      </dgm:t>
    </dgm:pt>
    <dgm:pt modelId="{1674FFC8-329B-40BD-BE84-6F4827D33E25}" type="parTrans" cxnId="{446CC8BD-230E-4665-B3A6-6578CA98D896}">
      <dgm:prSet/>
      <dgm:spPr/>
      <dgm:t>
        <a:bodyPr/>
        <a:lstStyle/>
        <a:p>
          <a:endParaRPr lang="en-US"/>
        </a:p>
      </dgm:t>
    </dgm:pt>
    <dgm:pt modelId="{FB56F4A4-62DC-4BBE-8DEE-80BB694DCFFC}" type="sibTrans" cxnId="{446CC8BD-230E-4665-B3A6-6578CA98D896}">
      <dgm:prSet/>
      <dgm:spPr/>
      <dgm:t>
        <a:bodyPr/>
        <a:lstStyle/>
        <a:p>
          <a:endParaRPr lang="en-US"/>
        </a:p>
      </dgm:t>
    </dgm:pt>
    <dgm:pt modelId="{78514CCF-7DA7-46F6-AD1C-7AE62850397C}">
      <dgm:prSet phldrT="[Text]" custT="1"/>
      <dgm:spPr>
        <a:solidFill>
          <a:srgbClr val="E95335"/>
        </a:solidFill>
      </dgm:spPr>
      <dgm:t>
        <a:bodyPr/>
        <a:lstStyle/>
        <a:p>
          <a:r>
            <a:rPr lang="en-US" sz="1200" b="1" u="sng" dirty="0">
              <a:latin typeface="Arial" panose="020B0604020202020204" pitchFamily="34" charset="0"/>
              <a:cs typeface="Arial" panose="020B0604020202020204" pitchFamily="34" charset="0"/>
            </a:rPr>
            <a:t>52</a:t>
          </a:r>
          <a:r>
            <a:rPr lang="en-US" sz="1200" b="1" u="sng" baseline="30000" dirty="0">
              <a:latin typeface="Arial" panose="020B0604020202020204" pitchFamily="34" charset="0"/>
              <a:cs typeface="Arial" panose="020B0604020202020204" pitchFamily="34" charset="0"/>
            </a:rPr>
            <a:t>ND</a:t>
          </a:r>
          <a:r>
            <a:rPr lang="en-US" sz="1200" b="1" u="sng" dirty="0">
              <a:latin typeface="Arial" panose="020B0604020202020204" pitchFamily="34" charset="0"/>
              <a:cs typeface="Arial" panose="020B0604020202020204" pitchFamily="34" charset="0"/>
            </a:rPr>
            <a:t> OD GP (EOD)</a:t>
          </a:r>
        </a:p>
        <a:p>
          <a:r>
            <a:rPr lang="en-US" sz="1200" b="1" u="none" dirty="0">
              <a:latin typeface="Arial" panose="020B0604020202020204" pitchFamily="34" charset="0"/>
              <a:cs typeface="Arial" panose="020B0604020202020204" pitchFamily="34" charset="0"/>
            </a:rPr>
            <a:t>FCKY</a:t>
          </a:r>
        </a:p>
      </dgm:t>
    </dgm:pt>
    <dgm:pt modelId="{CB8711E7-8E6D-4773-A1F8-B0FD9C1D4472}" type="parTrans" cxnId="{89781FD5-6999-4275-A5BC-7C0654094533}">
      <dgm:prSet/>
      <dgm:spPr/>
      <dgm:t>
        <a:bodyPr/>
        <a:lstStyle/>
        <a:p>
          <a:endParaRPr lang="en-US"/>
        </a:p>
      </dgm:t>
    </dgm:pt>
    <dgm:pt modelId="{33E68CE6-379A-42EA-9C8C-BEC2EFC927EA}" type="sibTrans" cxnId="{89781FD5-6999-4275-A5BC-7C0654094533}">
      <dgm:prSet/>
      <dgm:spPr/>
      <dgm:t>
        <a:bodyPr/>
        <a:lstStyle/>
        <a:p>
          <a:endParaRPr lang="en-US"/>
        </a:p>
      </dgm:t>
    </dgm:pt>
    <dgm:pt modelId="{2DDA2580-8480-4A95-A591-DE5E28D88153}">
      <dgm:prSet phldrT="[Text]" custT="1"/>
      <dgm:spPr>
        <a:solidFill>
          <a:srgbClr val="00B050"/>
        </a:solidFill>
      </dgm:spPr>
      <dgm:t>
        <a:bodyPr/>
        <a:lstStyle/>
        <a:p>
          <a:r>
            <a:rPr lang="en-US" sz="1200" b="1" u="sng" dirty="0">
              <a:latin typeface="Arial" panose="020B0604020202020204" pitchFamily="34" charset="0"/>
              <a:cs typeface="Arial" panose="020B0604020202020204" pitchFamily="34" charset="0"/>
            </a:rPr>
            <a:t>48</a:t>
          </a:r>
          <a:r>
            <a:rPr lang="en-US" sz="1200" b="1" u="sng" baseline="30000" dirty="0">
              <a:latin typeface="Arial" panose="020B0604020202020204" pitchFamily="34" charset="0"/>
              <a:cs typeface="Arial" panose="020B0604020202020204" pitchFamily="34" charset="0"/>
            </a:rPr>
            <a:t>TH</a:t>
          </a:r>
          <a:r>
            <a:rPr lang="en-US" sz="1200" b="1" u="sng" dirty="0">
              <a:latin typeface="Arial" panose="020B0604020202020204" pitchFamily="34" charset="0"/>
              <a:cs typeface="Arial" panose="020B0604020202020204" pitchFamily="34" charset="0"/>
            </a:rPr>
            <a:t> CHEM BDE</a:t>
          </a:r>
        </a:p>
        <a:p>
          <a:r>
            <a:rPr lang="en-US" sz="1200" b="1" u="none" dirty="0">
              <a:latin typeface="Arial" panose="020B0604020202020204" pitchFamily="34" charset="0"/>
              <a:cs typeface="Arial" panose="020B0604020202020204" pitchFamily="34" charset="0"/>
            </a:rPr>
            <a:t>FHTX</a:t>
          </a:r>
        </a:p>
      </dgm:t>
    </dgm:pt>
    <dgm:pt modelId="{0735E462-54C5-4507-955B-5A5E91ED51B7}" type="parTrans" cxnId="{B8F696CC-2E78-46DB-B27A-3F4CE1E048D5}">
      <dgm:prSet/>
      <dgm:spPr/>
      <dgm:t>
        <a:bodyPr/>
        <a:lstStyle/>
        <a:p>
          <a:endParaRPr lang="en-US"/>
        </a:p>
      </dgm:t>
    </dgm:pt>
    <dgm:pt modelId="{5A0767DE-915A-49B4-B226-F0FA4DC4F738}" type="sibTrans" cxnId="{B8F696CC-2E78-46DB-B27A-3F4CE1E048D5}">
      <dgm:prSet/>
      <dgm:spPr/>
      <dgm:t>
        <a:bodyPr/>
        <a:lstStyle/>
        <a:p>
          <a:endParaRPr lang="en-US"/>
        </a:p>
      </dgm:t>
    </dgm:pt>
    <dgm:pt modelId="{36F9450A-4A96-4F13-B87E-D15BFF4E392D}">
      <dgm:prSet phldrT="[Text]" custT="1"/>
      <dgm:spPr>
        <a:solidFill>
          <a:schemeClr val="accent6">
            <a:lumMod val="75000"/>
          </a:schemeClr>
        </a:solidFill>
      </dgm:spPr>
      <dgm:t>
        <a:bodyPr/>
        <a:lstStyle/>
        <a:p>
          <a:r>
            <a:rPr lang="en-US" sz="1600" b="1" u="sng" dirty="0">
              <a:latin typeface="Arial" panose="020B0604020202020204" pitchFamily="34" charset="0"/>
              <a:cs typeface="Arial" panose="020B0604020202020204" pitchFamily="34" charset="0"/>
            </a:rPr>
            <a:t>20</a:t>
          </a:r>
          <a:r>
            <a:rPr lang="en-US" sz="1600" b="1" u="sng" baseline="30000" dirty="0">
              <a:latin typeface="Arial" panose="020B0604020202020204" pitchFamily="34" charset="0"/>
              <a:cs typeface="Arial" panose="020B0604020202020204" pitchFamily="34" charset="0"/>
            </a:rPr>
            <a:t>TH</a:t>
          </a:r>
          <a:r>
            <a:rPr lang="en-US" sz="1600" b="1" u="sng" dirty="0">
              <a:latin typeface="Arial" panose="020B0604020202020204" pitchFamily="34" charset="0"/>
              <a:cs typeface="Arial" panose="020B0604020202020204" pitchFamily="34" charset="0"/>
            </a:rPr>
            <a:t> CBRNE CMD</a:t>
          </a:r>
        </a:p>
        <a:p>
          <a:r>
            <a:rPr lang="en-US" sz="1600" b="1" u="none" dirty="0">
              <a:latin typeface="Arial" panose="020B0604020202020204" pitchFamily="34" charset="0"/>
              <a:cs typeface="Arial" panose="020B0604020202020204" pitchFamily="34" charset="0"/>
            </a:rPr>
            <a:t>APG, MD</a:t>
          </a:r>
        </a:p>
        <a:p>
          <a:endParaRPr lang="en-US" sz="900" dirty="0">
            <a:latin typeface="Arial" panose="020B0604020202020204" pitchFamily="34" charset="0"/>
            <a:cs typeface="Arial" panose="020B0604020202020204" pitchFamily="34" charset="0"/>
          </a:endParaRPr>
        </a:p>
      </dgm:t>
    </dgm:pt>
    <dgm:pt modelId="{0913A498-1E72-44FD-9310-65E6AF49BE36}" type="sibTrans" cxnId="{8D7F70C3-A270-4304-864C-164B6FB5C4AD}">
      <dgm:prSet/>
      <dgm:spPr/>
      <dgm:t>
        <a:bodyPr/>
        <a:lstStyle/>
        <a:p>
          <a:endParaRPr lang="en-US"/>
        </a:p>
      </dgm:t>
    </dgm:pt>
    <dgm:pt modelId="{E2650CED-5DD9-4468-90BF-2F6D06922AA4}" type="parTrans" cxnId="{8D7F70C3-A270-4304-864C-164B6FB5C4AD}">
      <dgm:prSet/>
      <dgm:spPr/>
      <dgm:t>
        <a:bodyPr/>
        <a:lstStyle/>
        <a:p>
          <a:endParaRPr lang="en-US"/>
        </a:p>
      </dgm:t>
    </dgm:pt>
    <dgm:pt modelId="{FB788ACF-D337-4E0A-AE7F-E8F6C37CD6C2}">
      <dgm:prSet custT="1"/>
      <dgm:spPr>
        <a:solidFill>
          <a:srgbClr val="00B050"/>
        </a:solidFill>
      </dgm:spPr>
      <dgm:t>
        <a:bodyPr/>
        <a:lstStyle/>
        <a:p>
          <a:r>
            <a:rPr lang="en-US" sz="1200" b="1" u="sng" dirty="0">
              <a:latin typeface="Arial" panose="020B0604020202020204" pitchFamily="34" charset="0"/>
              <a:cs typeface="Arial" panose="020B0604020202020204" pitchFamily="34" charset="0"/>
            </a:rPr>
            <a:t>22</a:t>
          </a:r>
          <a:r>
            <a:rPr lang="en-US" sz="1200" b="1" u="sng" baseline="30000" dirty="0">
              <a:latin typeface="Arial" panose="020B0604020202020204" pitchFamily="34" charset="0"/>
              <a:cs typeface="Arial" panose="020B0604020202020204" pitchFamily="34" charset="0"/>
            </a:rPr>
            <a:t>ND</a:t>
          </a:r>
          <a:r>
            <a:rPr lang="en-US" sz="1200" b="1" u="sng" dirty="0">
              <a:latin typeface="Arial" panose="020B0604020202020204" pitchFamily="34" charset="0"/>
              <a:cs typeface="Arial" panose="020B0604020202020204" pitchFamily="34" charset="0"/>
            </a:rPr>
            <a:t> CHEM BN</a:t>
          </a:r>
        </a:p>
        <a:p>
          <a:r>
            <a:rPr lang="en-US" sz="1200" b="1" u="none" dirty="0">
              <a:latin typeface="Arial" panose="020B0604020202020204" pitchFamily="34" charset="0"/>
              <a:cs typeface="Arial" panose="020B0604020202020204" pitchFamily="34" charset="0"/>
            </a:rPr>
            <a:t>FBTX</a:t>
          </a:r>
        </a:p>
      </dgm:t>
    </dgm:pt>
    <dgm:pt modelId="{7F879E41-EC63-40BF-A221-87A913AEC883}" type="parTrans" cxnId="{972C5C67-10DD-45B2-ADB1-1BA60F3D4289}">
      <dgm:prSet/>
      <dgm:spPr/>
      <dgm:t>
        <a:bodyPr/>
        <a:lstStyle/>
        <a:p>
          <a:endParaRPr lang="en-US"/>
        </a:p>
      </dgm:t>
    </dgm:pt>
    <dgm:pt modelId="{F69D7A6F-D904-4D9C-902E-AEF3A1FE7A74}" type="sibTrans" cxnId="{972C5C67-10DD-45B2-ADB1-1BA60F3D4289}">
      <dgm:prSet/>
      <dgm:spPr/>
      <dgm:t>
        <a:bodyPr/>
        <a:lstStyle/>
        <a:p>
          <a:endParaRPr lang="en-US"/>
        </a:p>
      </dgm:t>
    </dgm:pt>
    <dgm:pt modelId="{EEA1A4C5-1C8A-449F-95B7-02039BE82784}">
      <dgm:prSet custT="1"/>
      <dgm:spPr>
        <a:solidFill>
          <a:srgbClr val="00B050"/>
        </a:solidFill>
      </dgm:spPr>
      <dgm:t>
        <a:bodyPr/>
        <a:lstStyle/>
        <a:p>
          <a:r>
            <a:rPr lang="en-US" sz="1200" b="1" u="sng" dirty="0">
              <a:latin typeface="Arial" panose="020B0604020202020204" pitchFamily="34" charset="0"/>
              <a:cs typeface="Arial" panose="020B0604020202020204" pitchFamily="34" charset="0"/>
            </a:rPr>
            <a:t>110</a:t>
          </a:r>
          <a:r>
            <a:rPr lang="en-US" sz="1200" b="1" u="sng" baseline="30000" dirty="0">
              <a:latin typeface="Arial" panose="020B0604020202020204" pitchFamily="34" charset="0"/>
              <a:cs typeface="Arial" panose="020B0604020202020204" pitchFamily="34" charset="0"/>
            </a:rPr>
            <a:t>TH</a:t>
          </a:r>
          <a:r>
            <a:rPr lang="en-US" sz="1200" b="1" u="sng" dirty="0">
              <a:latin typeface="Arial" panose="020B0604020202020204" pitchFamily="34" charset="0"/>
              <a:cs typeface="Arial" panose="020B0604020202020204" pitchFamily="34" charset="0"/>
            </a:rPr>
            <a:t> CHEM BN</a:t>
          </a:r>
        </a:p>
        <a:p>
          <a:r>
            <a:rPr lang="en-US" sz="1200" b="1" u="none" dirty="0">
              <a:latin typeface="Arial" panose="020B0604020202020204" pitchFamily="34" charset="0"/>
              <a:cs typeface="Arial" panose="020B0604020202020204" pitchFamily="34" charset="0"/>
            </a:rPr>
            <a:t>JBLM, WA</a:t>
          </a:r>
        </a:p>
      </dgm:t>
    </dgm:pt>
    <dgm:pt modelId="{81D41F23-0FD7-4B1C-8EEF-A2EB10B3761C}" type="parTrans" cxnId="{FB0C0429-ECA5-46C2-B886-8AF053CBBA95}">
      <dgm:prSet/>
      <dgm:spPr/>
      <dgm:t>
        <a:bodyPr/>
        <a:lstStyle/>
        <a:p>
          <a:endParaRPr lang="en-US"/>
        </a:p>
      </dgm:t>
    </dgm:pt>
    <dgm:pt modelId="{BA86A9BC-E899-4940-B132-75F52072EDE4}" type="sibTrans" cxnId="{FB0C0429-ECA5-46C2-B886-8AF053CBBA95}">
      <dgm:prSet/>
      <dgm:spPr/>
      <dgm:t>
        <a:bodyPr/>
        <a:lstStyle/>
        <a:p>
          <a:endParaRPr lang="en-US"/>
        </a:p>
      </dgm:t>
    </dgm:pt>
    <dgm:pt modelId="{70260E5B-8F47-4079-B7D4-BA0F7DFA98AC}">
      <dgm:prSet custT="1"/>
      <dgm:spPr>
        <a:solidFill>
          <a:srgbClr val="00B050"/>
        </a:solidFill>
      </dgm:spPr>
      <dgm:t>
        <a:bodyPr/>
        <a:lstStyle/>
        <a:p>
          <a:r>
            <a:rPr lang="en-US" sz="1200" b="1" u="sng" dirty="0">
              <a:latin typeface="Arial" panose="020B0604020202020204" pitchFamily="34" charset="0"/>
              <a:cs typeface="Arial" panose="020B0604020202020204" pitchFamily="34" charset="0"/>
            </a:rPr>
            <a:t>83</a:t>
          </a:r>
          <a:r>
            <a:rPr lang="en-US" sz="1200" b="1" u="sng" baseline="30000" dirty="0">
              <a:latin typeface="Arial" panose="020B0604020202020204" pitchFamily="34" charset="0"/>
              <a:cs typeface="Arial" panose="020B0604020202020204" pitchFamily="34" charset="0"/>
            </a:rPr>
            <a:t>RD</a:t>
          </a:r>
          <a:r>
            <a:rPr lang="en-US" sz="1200" b="1" u="sng" dirty="0">
              <a:latin typeface="Arial" panose="020B0604020202020204" pitchFamily="34" charset="0"/>
              <a:cs typeface="Arial" panose="020B0604020202020204" pitchFamily="34" charset="0"/>
            </a:rPr>
            <a:t> CHEM BN</a:t>
          </a:r>
        </a:p>
        <a:p>
          <a:r>
            <a:rPr lang="en-US" sz="1200" b="1" u="none" dirty="0">
              <a:latin typeface="Arial" panose="020B0604020202020204" pitchFamily="34" charset="0"/>
              <a:cs typeface="Arial" panose="020B0604020202020204" pitchFamily="34" charset="0"/>
            </a:rPr>
            <a:t>FSGA</a:t>
          </a:r>
        </a:p>
      </dgm:t>
    </dgm:pt>
    <dgm:pt modelId="{F0102DAF-DDEE-4051-A042-45B2CF7DA2DE}" type="parTrans" cxnId="{2401D0E6-F985-4735-A145-C672F1D07ACE}">
      <dgm:prSet/>
      <dgm:spPr/>
      <dgm:t>
        <a:bodyPr/>
        <a:lstStyle/>
        <a:p>
          <a:endParaRPr lang="en-US"/>
        </a:p>
      </dgm:t>
    </dgm:pt>
    <dgm:pt modelId="{399EFED3-1FF6-41A1-8909-0D6344F84719}" type="sibTrans" cxnId="{2401D0E6-F985-4735-A145-C672F1D07ACE}">
      <dgm:prSet/>
      <dgm:spPr/>
      <dgm:t>
        <a:bodyPr/>
        <a:lstStyle/>
        <a:p>
          <a:endParaRPr lang="en-US"/>
        </a:p>
      </dgm:t>
    </dgm:pt>
    <dgm:pt modelId="{C859F02C-EC65-4CFC-A4DA-D2703BAFA479}">
      <dgm:prSet custT="1"/>
      <dgm:spPr>
        <a:solidFill>
          <a:srgbClr val="E95335"/>
        </a:solidFill>
      </dgm:spPr>
      <dgm:t>
        <a:bodyPr/>
        <a:lstStyle/>
        <a:p>
          <a:r>
            <a:rPr lang="en-US" sz="1200" b="1" u="sng" dirty="0">
              <a:latin typeface="Arial" panose="020B0604020202020204" pitchFamily="34" charset="0"/>
              <a:cs typeface="Arial" panose="020B0604020202020204" pitchFamily="34" charset="0"/>
            </a:rPr>
            <a:t>184</a:t>
          </a:r>
          <a:r>
            <a:rPr lang="en-US" sz="1200" b="1" u="sng" baseline="30000" dirty="0">
              <a:latin typeface="Arial" panose="020B0604020202020204" pitchFamily="34" charset="0"/>
              <a:cs typeface="Arial" panose="020B0604020202020204" pitchFamily="34" charset="0"/>
            </a:rPr>
            <a:t>TH</a:t>
          </a:r>
          <a:r>
            <a:rPr lang="en-US" sz="1200" b="1" u="sng" dirty="0">
              <a:latin typeface="Arial" panose="020B0604020202020204" pitchFamily="34" charset="0"/>
              <a:cs typeface="Arial" panose="020B0604020202020204" pitchFamily="34" charset="0"/>
            </a:rPr>
            <a:t> OD BN (EOD)</a:t>
          </a:r>
        </a:p>
        <a:p>
          <a:r>
            <a:rPr lang="en-US" sz="1200" b="1" u="none" dirty="0">
              <a:latin typeface="Arial" panose="020B0604020202020204" pitchFamily="34" charset="0"/>
              <a:cs typeface="Arial" panose="020B0604020202020204" pitchFamily="34" charset="0"/>
            </a:rPr>
            <a:t>FCKY</a:t>
          </a:r>
        </a:p>
      </dgm:t>
    </dgm:pt>
    <dgm:pt modelId="{D3A0FA60-FD9D-4981-B84E-70792BF00DA3}" type="parTrans" cxnId="{6E626910-F48B-4138-BB36-58AE6A107473}">
      <dgm:prSet/>
      <dgm:spPr/>
      <dgm:t>
        <a:bodyPr/>
        <a:lstStyle/>
        <a:p>
          <a:endParaRPr lang="en-US"/>
        </a:p>
      </dgm:t>
    </dgm:pt>
    <dgm:pt modelId="{972BB9FF-9AFA-4582-AD36-EC138CB101E2}" type="sibTrans" cxnId="{6E626910-F48B-4138-BB36-58AE6A107473}">
      <dgm:prSet/>
      <dgm:spPr/>
      <dgm:t>
        <a:bodyPr/>
        <a:lstStyle/>
        <a:p>
          <a:endParaRPr lang="en-US"/>
        </a:p>
      </dgm:t>
    </dgm:pt>
    <dgm:pt modelId="{14BE0D95-D94D-46F0-A581-ED4335C99250}">
      <dgm:prSet custT="1"/>
      <dgm:spPr>
        <a:solidFill>
          <a:srgbClr val="E95335"/>
        </a:solidFill>
      </dgm:spPr>
      <dgm:t>
        <a:bodyPr/>
        <a:lstStyle/>
        <a:p>
          <a:r>
            <a:rPr lang="en-US" sz="1200" b="1" u="sng" dirty="0">
              <a:latin typeface="Arial" panose="020B0604020202020204" pitchFamily="34" charset="0"/>
              <a:cs typeface="Arial" panose="020B0604020202020204" pitchFamily="34" charset="0"/>
            </a:rPr>
            <a:t>192</a:t>
          </a:r>
          <a:r>
            <a:rPr lang="en-US" sz="1200" b="1" u="sng" baseline="30000" dirty="0">
              <a:latin typeface="Arial" panose="020B0604020202020204" pitchFamily="34" charset="0"/>
              <a:cs typeface="Arial" panose="020B0604020202020204" pitchFamily="34" charset="0"/>
            </a:rPr>
            <a:t>ND</a:t>
          </a:r>
          <a:r>
            <a:rPr lang="en-US" sz="1200" b="1" u="sng" dirty="0">
              <a:latin typeface="Arial" panose="020B0604020202020204" pitchFamily="34" charset="0"/>
              <a:cs typeface="Arial" panose="020B0604020202020204" pitchFamily="34" charset="0"/>
            </a:rPr>
            <a:t> OD BN (EOD)</a:t>
          </a:r>
        </a:p>
        <a:p>
          <a:r>
            <a:rPr lang="en-US" sz="1200" b="1" u="none" dirty="0">
              <a:latin typeface="Arial" panose="020B0604020202020204" pitchFamily="34" charset="0"/>
              <a:cs typeface="Arial" panose="020B0604020202020204" pitchFamily="34" charset="0"/>
            </a:rPr>
            <a:t>FBNC</a:t>
          </a:r>
        </a:p>
      </dgm:t>
    </dgm:pt>
    <dgm:pt modelId="{6B590BBF-19D2-4D31-BBEF-910BB41D572D}" type="parTrans" cxnId="{04539BAA-10C0-493D-8427-53A250948EEA}">
      <dgm:prSet/>
      <dgm:spPr/>
      <dgm:t>
        <a:bodyPr/>
        <a:lstStyle/>
        <a:p>
          <a:endParaRPr lang="en-US"/>
        </a:p>
      </dgm:t>
    </dgm:pt>
    <dgm:pt modelId="{CDDCF887-A6B7-4FFA-B692-C233EBA34684}" type="sibTrans" cxnId="{04539BAA-10C0-493D-8427-53A250948EEA}">
      <dgm:prSet/>
      <dgm:spPr/>
      <dgm:t>
        <a:bodyPr/>
        <a:lstStyle/>
        <a:p>
          <a:endParaRPr lang="en-US"/>
        </a:p>
      </dgm:t>
    </dgm:pt>
    <dgm:pt modelId="{7A6C4355-A309-4333-B5B6-2F3459E0496C}">
      <dgm:prSet custT="1"/>
      <dgm:spPr>
        <a:solidFill>
          <a:srgbClr val="0070C0"/>
        </a:solidFill>
      </dgm:spPr>
      <dgm:t>
        <a:bodyPr/>
        <a:lstStyle/>
        <a:p>
          <a:r>
            <a:rPr lang="en-US" sz="1200" b="1" u="sng" dirty="0">
              <a:latin typeface="Arial" panose="020B0604020202020204" pitchFamily="34" charset="0"/>
              <a:cs typeface="Arial" panose="020B0604020202020204" pitchFamily="34" charset="0"/>
            </a:rPr>
            <a:t>3</a:t>
          </a:r>
          <a:r>
            <a:rPr lang="en-US" sz="1200" b="1" u="sng" baseline="30000" dirty="0">
              <a:latin typeface="Arial" panose="020B0604020202020204" pitchFamily="34" charset="0"/>
              <a:cs typeface="Arial" panose="020B0604020202020204" pitchFamily="34" charset="0"/>
            </a:rPr>
            <a:t>RD</a:t>
          </a:r>
          <a:r>
            <a:rPr lang="en-US" sz="1200" b="1" u="sng" dirty="0">
              <a:latin typeface="Arial" panose="020B0604020202020204" pitchFamily="34" charset="0"/>
              <a:cs typeface="Arial" panose="020B0604020202020204" pitchFamily="34" charset="0"/>
            </a:rPr>
            <a:t> OD BN (EOD)</a:t>
          </a:r>
        </a:p>
        <a:p>
          <a:r>
            <a:rPr lang="en-US" sz="1200" b="1" u="none" dirty="0">
              <a:latin typeface="Arial" panose="020B0604020202020204" pitchFamily="34" charset="0"/>
              <a:cs typeface="Arial" panose="020B0604020202020204" pitchFamily="34" charset="0"/>
            </a:rPr>
            <a:t>JBLM, WA</a:t>
          </a:r>
        </a:p>
      </dgm:t>
    </dgm:pt>
    <dgm:pt modelId="{4811CAF9-733C-44E1-9CBD-9ACB17D3EDE1}" type="parTrans" cxnId="{621F86A6-DB6A-4501-BFF1-80D92D8F3F09}">
      <dgm:prSet/>
      <dgm:spPr/>
      <dgm:t>
        <a:bodyPr/>
        <a:lstStyle/>
        <a:p>
          <a:endParaRPr lang="en-US"/>
        </a:p>
      </dgm:t>
    </dgm:pt>
    <dgm:pt modelId="{72CE975A-3BD5-4F14-999D-F0EAF79EF860}" type="sibTrans" cxnId="{621F86A6-DB6A-4501-BFF1-80D92D8F3F09}">
      <dgm:prSet/>
      <dgm:spPr/>
      <dgm:t>
        <a:bodyPr/>
        <a:lstStyle/>
        <a:p>
          <a:endParaRPr lang="en-US"/>
        </a:p>
      </dgm:t>
    </dgm:pt>
    <dgm:pt modelId="{9A30AA90-E840-409F-BE7A-F2ED5B3BB7A9}">
      <dgm:prSet custT="1"/>
      <dgm:spPr>
        <a:solidFill>
          <a:srgbClr val="0070C0"/>
        </a:solidFill>
      </dgm:spPr>
      <dgm:t>
        <a:bodyPr/>
        <a:lstStyle/>
        <a:p>
          <a:r>
            <a:rPr lang="en-US" sz="1200" b="1" u="sng" dirty="0">
              <a:latin typeface="Arial" panose="020B0604020202020204" pitchFamily="34" charset="0"/>
              <a:cs typeface="Arial" panose="020B0604020202020204" pitchFamily="34" charset="0"/>
            </a:rPr>
            <a:t>79</a:t>
          </a:r>
          <a:r>
            <a:rPr lang="en-US" sz="1200" b="1" u="sng" baseline="30000" dirty="0">
              <a:latin typeface="Arial" panose="020B0604020202020204" pitchFamily="34" charset="0"/>
              <a:cs typeface="Arial" panose="020B0604020202020204" pitchFamily="34" charset="0"/>
            </a:rPr>
            <a:t>TH</a:t>
          </a:r>
          <a:r>
            <a:rPr lang="en-US" sz="1200" b="1" u="sng" dirty="0">
              <a:latin typeface="Arial" panose="020B0604020202020204" pitchFamily="34" charset="0"/>
              <a:cs typeface="Arial" panose="020B0604020202020204" pitchFamily="34" charset="0"/>
            </a:rPr>
            <a:t> OD BN (EOD)</a:t>
          </a:r>
        </a:p>
        <a:p>
          <a:r>
            <a:rPr lang="en-US" sz="1200" b="1" u="none" dirty="0">
              <a:latin typeface="Arial" panose="020B0604020202020204" pitchFamily="34" charset="0"/>
              <a:cs typeface="Arial" panose="020B0604020202020204" pitchFamily="34" charset="0"/>
            </a:rPr>
            <a:t>FRKS</a:t>
          </a:r>
        </a:p>
      </dgm:t>
    </dgm:pt>
    <dgm:pt modelId="{65704148-D4DF-4F32-ADCE-F1E6CC3F663B}" type="parTrans" cxnId="{2F21C0DA-1BF5-486F-A415-6E2635F39F7C}">
      <dgm:prSet/>
      <dgm:spPr/>
      <dgm:t>
        <a:bodyPr/>
        <a:lstStyle/>
        <a:p>
          <a:endParaRPr lang="en-US"/>
        </a:p>
      </dgm:t>
    </dgm:pt>
    <dgm:pt modelId="{F53B60F6-DCF0-49CB-8E6D-278C007FD07C}" type="sibTrans" cxnId="{2F21C0DA-1BF5-486F-A415-6E2635F39F7C}">
      <dgm:prSet/>
      <dgm:spPr/>
      <dgm:t>
        <a:bodyPr/>
        <a:lstStyle/>
        <a:p>
          <a:endParaRPr lang="en-US"/>
        </a:p>
      </dgm:t>
    </dgm:pt>
    <dgm:pt modelId="{6E8FB39D-99F9-4002-8AB0-F61A7C574926}">
      <dgm:prSet custT="1"/>
      <dgm:spPr>
        <a:solidFill>
          <a:srgbClr val="0070C0"/>
        </a:solidFill>
      </dgm:spPr>
      <dgm:t>
        <a:bodyPr/>
        <a:lstStyle/>
        <a:p>
          <a:r>
            <a:rPr lang="en-US" sz="1200" b="1" u="sng" dirty="0">
              <a:latin typeface="Arial" panose="020B0604020202020204" pitchFamily="34" charset="0"/>
              <a:cs typeface="Arial" panose="020B0604020202020204" pitchFamily="34" charset="0"/>
            </a:rPr>
            <a:t>242</a:t>
          </a:r>
          <a:r>
            <a:rPr lang="en-US" sz="1200" b="1" u="sng" baseline="30000" dirty="0">
              <a:latin typeface="Arial" panose="020B0604020202020204" pitchFamily="34" charset="0"/>
              <a:cs typeface="Arial" panose="020B0604020202020204" pitchFamily="34" charset="0"/>
            </a:rPr>
            <a:t>ND</a:t>
          </a:r>
          <a:r>
            <a:rPr lang="en-US" sz="1200" b="1" u="sng" dirty="0">
              <a:latin typeface="Arial" panose="020B0604020202020204" pitchFamily="34" charset="0"/>
              <a:cs typeface="Arial" panose="020B0604020202020204" pitchFamily="34" charset="0"/>
            </a:rPr>
            <a:t> OD BN (EOD)</a:t>
          </a:r>
        </a:p>
        <a:p>
          <a:r>
            <a:rPr lang="en-US" sz="1200" b="1" u="none" dirty="0">
              <a:latin typeface="Arial" panose="020B0604020202020204" pitchFamily="34" charset="0"/>
              <a:cs typeface="Arial" panose="020B0604020202020204" pitchFamily="34" charset="0"/>
            </a:rPr>
            <a:t>FCCO</a:t>
          </a:r>
        </a:p>
      </dgm:t>
    </dgm:pt>
    <dgm:pt modelId="{4A90C15C-EE31-4377-BD60-F3A3ACEE24C6}" type="parTrans" cxnId="{6ECE0C83-8711-44F0-97BD-B007A509E015}">
      <dgm:prSet/>
      <dgm:spPr/>
      <dgm:t>
        <a:bodyPr/>
        <a:lstStyle/>
        <a:p>
          <a:endParaRPr lang="en-US"/>
        </a:p>
      </dgm:t>
    </dgm:pt>
    <dgm:pt modelId="{9FEF250F-52AF-434D-BE2A-1A0E1680F9B2}" type="sibTrans" cxnId="{6ECE0C83-8711-44F0-97BD-B007A509E015}">
      <dgm:prSet/>
      <dgm:spPr/>
      <dgm:t>
        <a:bodyPr/>
        <a:lstStyle/>
        <a:p>
          <a:endParaRPr lang="en-US"/>
        </a:p>
      </dgm:t>
    </dgm:pt>
    <dgm:pt modelId="{53E4CCF5-87CE-4ACF-AD5A-9D1C07652247}">
      <dgm:prSet custT="1"/>
      <dgm:spPr>
        <a:solidFill>
          <a:srgbClr val="00B050"/>
        </a:solidFill>
      </dgm:spPr>
      <dgm:t>
        <a:bodyPr/>
        <a:lstStyle/>
        <a:p>
          <a:r>
            <a:rPr lang="en-US" sz="1200" b="1" i="0" u="sng" dirty="0">
              <a:latin typeface="Arial" panose="020B0604020202020204" pitchFamily="34" charset="0"/>
              <a:cs typeface="Arial" panose="020B0604020202020204" pitchFamily="34" charset="0"/>
            </a:rPr>
            <a:t>2</a:t>
          </a:r>
          <a:r>
            <a:rPr lang="en-US" sz="1200" b="1" i="0" u="sng" baseline="30000" dirty="0">
              <a:latin typeface="Arial" panose="020B0604020202020204" pitchFamily="34" charset="0"/>
              <a:cs typeface="Arial" panose="020B0604020202020204" pitchFamily="34" charset="0"/>
            </a:rPr>
            <a:t>ND</a:t>
          </a:r>
          <a:r>
            <a:rPr lang="en-US" sz="1200" b="1" i="0" u="sng" dirty="0">
              <a:latin typeface="Arial" panose="020B0604020202020204" pitchFamily="34" charset="0"/>
              <a:cs typeface="Arial" panose="020B0604020202020204" pitchFamily="34" charset="0"/>
            </a:rPr>
            <a:t> CHEM BN</a:t>
          </a:r>
        </a:p>
        <a:p>
          <a:r>
            <a:rPr lang="en-US" sz="1200" b="1" i="0" u="none" dirty="0">
              <a:latin typeface="Arial" panose="020B0604020202020204" pitchFamily="34" charset="0"/>
              <a:cs typeface="Arial" panose="020B0604020202020204" pitchFamily="34" charset="0"/>
            </a:rPr>
            <a:t>FHTX</a:t>
          </a:r>
        </a:p>
      </dgm:t>
    </dgm:pt>
    <dgm:pt modelId="{73D7C532-EF2F-4E41-82D2-860D75A2CBF6}" type="parTrans" cxnId="{33511744-9339-48F5-9D1E-24083B1A7971}">
      <dgm:prSet/>
      <dgm:spPr/>
      <dgm:t>
        <a:bodyPr/>
        <a:lstStyle/>
        <a:p>
          <a:endParaRPr lang="en-US"/>
        </a:p>
      </dgm:t>
    </dgm:pt>
    <dgm:pt modelId="{6D6F2785-A16E-4547-B07C-87C0572E81EE}" type="sibTrans" cxnId="{33511744-9339-48F5-9D1E-24083B1A7971}">
      <dgm:prSet/>
      <dgm:spPr/>
      <dgm:t>
        <a:bodyPr/>
        <a:lstStyle/>
        <a:p>
          <a:endParaRPr lang="en-US"/>
        </a:p>
      </dgm:t>
    </dgm:pt>
    <dgm:pt modelId="{E76B34CF-2A3B-4101-8857-BAD52A4DF8F0}" type="pres">
      <dgm:prSet presAssocID="{5CFFAB6F-9A5C-4DC0-86D9-2E716BC9B38A}" presName="hierChild1" presStyleCnt="0">
        <dgm:presLayoutVars>
          <dgm:orgChart val="1"/>
          <dgm:chPref val="1"/>
          <dgm:dir val="rev"/>
          <dgm:animOne val="branch"/>
          <dgm:animLvl val="lvl"/>
          <dgm:resizeHandles/>
        </dgm:presLayoutVars>
      </dgm:prSet>
      <dgm:spPr/>
    </dgm:pt>
    <dgm:pt modelId="{E9108A24-E7EE-4340-8120-FCDB77FBFB2C}" type="pres">
      <dgm:prSet presAssocID="{36F9450A-4A96-4F13-B87E-D15BFF4E392D}" presName="hierRoot1" presStyleCnt="0">
        <dgm:presLayoutVars>
          <dgm:hierBranch val="init"/>
        </dgm:presLayoutVars>
      </dgm:prSet>
      <dgm:spPr/>
    </dgm:pt>
    <dgm:pt modelId="{42040D55-22E3-4083-B231-772C8CE84102}" type="pres">
      <dgm:prSet presAssocID="{36F9450A-4A96-4F13-B87E-D15BFF4E392D}" presName="rootComposite1" presStyleCnt="0"/>
      <dgm:spPr/>
    </dgm:pt>
    <dgm:pt modelId="{F99D28EA-EE6F-4842-9F6C-2EA7BEC01FF0}" type="pres">
      <dgm:prSet presAssocID="{36F9450A-4A96-4F13-B87E-D15BFF4E392D}" presName="rootText1" presStyleLbl="node0" presStyleIdx="0" presStyleCnt="1" custScaleX="124733" custScaleY="88509">
        <dgm:presLayoutVars>
          <dgm:chPref val="3"/>
        </dgm:presLayoutVars>
      </dgm:prSet>
      <dgm:spPr/>
    </dgm:pt>
    <dgm:pt modelId="{CCEACD79-3C32-4CB8-ACBF-24CC76D0BC43}" type="pres">
      <dgm:prSet presAssocID="{36F9450A-4A96-4F13-B87E-D15BFF4E392D}" presName="rootConnector1" presStyleLbl="node1" presStyleIdx="0" presStyleCnt="0"/>
      <dgm:spPr/>
    </dgm:pt>
    <dgm:pt modelId="{D1EE0CF1-CE14-437D-B2CA-7C24C2D0D061}" type="pres">
      <dgm:prSet presAssocID="{36F9450A-4A96-4F13-B87E-D15BFF4E392D}" presName="hierChild2" presStyleCnt="0"/>
      <dgm:spPr/>
    </dgm:pt>
    <dgm:pt modelId="{A46BB45E-C497-4327-9AD5-DAC96B72259D}" type="pres">
      <dgm:prSet presAssocID="{1674FFC8-329B-40BD-BE84-6F4827D33E25}" presName="Name37" presStyleLbl="parChTrans1D2" presStyleIdx="0" presStyleCnt="3"/>
      <dgm:spPr/>
    </dgm:pt>
    <dgm:pt modelId="{5B48222C-90F8-4971-9298-074C5C059B14}" type="pres">
      <dgm:prSet presAssocID="{DA6B98EC-9CDA-4D0E-AB18-1B8B3D0887B7}" presName="hierRoot2" presStyleCnt="0">
        <dgm:presLayoutVars>
          <dgm:hierBranch val="init"/>
        </dgm:presLayoutVars>
      </dgm:prSet>
      <dgm:spPr/>
    </dgm:pt>
    <dgm:pt modelId="{8B6B0433-346E-4492-B86E-28BE9688B995}" type="pres">
      <dgm:prSet presAssocID="{DA6B98EC-9CDA-4D0E-AB18-1B8B3D0887B7}" presName="rootComposite" presStyleCnt="0"/>
      <dgm:spPr/>
    </dgm:pt>
    <dgm:pt modelId="{4E2079AF-0A5F-46C7-8CA4-20BC3510553C}" type="pres">
      <dgm:prSet presAssocID="{DA6B98EC-9CDA-4D0E-AB18-1B8B3D0887B7}" presName="rootText" presStyleLbl="node2" presStyleIdx="0" presStyleCnt="3" custScaleX="93155" custScaleY="82035">
        <dgm:presLayoutVars>
          <dgm:chPref val="3"/>
        </dgm:presLayoutVars>
      </dgm:prSet>
      <dgm:spPr/>
    </dgm:pt>
    <dgm:pt modelId="{AA34DA30-7484-4026-9CE9-6E06D2FF1B7E}" type="pres">
      <dgm:prSet presAssocID="{DA6B98EC-9CDA-4D0E-AB18-1B8B3D0887B7}" presName="rootConnector" presStyleLbl="node2" presStyleIdx="0" presStyleCnt="3"/>
      <dgm:spPr/>
    </dgm:pt>
    <dgm:pt modelId="{5D0D0803-4F73-4C30-AE76-0ACDB4611D80}" type="pres">
      <dgm:prSet presAssocID="{DA6B98EC-9CDA-4D0E-AB18-1B8B3D0887B7}" presName="hierChild4" presStyleCnt="0"/>
      <dgm:spPr/>
    </dgm:pt>
    <dgm:pt modelId="{C9EB894F-1B89-4FEE-89CE-384B1B9E0159}" type="pres">
      <dgm:prSet presAssocID="{4811CAF9-733C-44E1-9CBD-9ACB17D3EDE1}" presName="Name37" presStyleLbl="parChTrans1D3" presStyleIdx="0" presStyleCnt="9"/>
      <dgm:spPr/>
    </dgm:pt>
    <dgm:pt modelId="{4B2AE28F-D4A3-49F0-88B9-C3AD3CB135C0}" type="pres">
      <dgm:prSet presAssocID="{7A6C4355-A309-4333-B5B6-2F3459E0496C}" presName="hierRoot2" presStyleCnt="0">
        <dgm:presLayoutVars>
          <dgm:hierBranch val="init"/>
        </dgm:presLayoutVars>
      </dgm:prSet>
      <dgm:spPr/>
    </dgm:pt>
    <dgm:pt modelId="{D0E402CD-7B02-49F2-87B3-E6F1DA6C371C}" type="pres">
      <dgm:prSet presAssocID="{7A6C4355-A309-4333-B5B6-2F3459E0496C}" presName="rootComposite" presStyleCnt="0"/>
      <dgm:spPr/>
    </dgm:pt>
    <dgm:pt modelId="{723FA365-915F-4AD4-AB90-D709502DC3C4}" type="pres">
      <dgm:prSet presAssocID="{7A6C4355-A309-4333-B5B6-2F3459E0496C}" presName="rootText" presStyleLbl="node3" presStyleIdx="0" presStyleCnt="9" custScaleY="66014">
        <dgm:presLayoutVars>
          <dgm:chPref val="3"/>
        </dgm:presLayoutVars>
      </dgm:prSet>
      <dgm:spPr/>
    </dgm:pt>
    <dgm:pt modelId="{4EDD80B7-D946-42D6-82E9-1AC176F8E50F}" type="pres">
      <dgm:prSet presAssocID="{7A6C4355-A309-4333-B5B6-2F3459E0496C}" presName="rootConnector" presStyleLbl="node3" presStyleIdx="0" presStyleCnt="9"/>
      <dgm:spPr/>
    </dgm:pt>
    <dgm:pt modelId="{96B5AC7E-3F81-4182-A8C9-44446D345591}" type="pres">
      <dgm:prSet presAssocID="{7A6C4355-A309-4333-B5B6-2F3459E0496C}" presName="hierChild4" presStyleCnt="0"/>
      <dgm:spPr/>
    </dgm:pt>
    <dgm:pt modelId="{BAC146CC-D5F1-47DD-A303-AFF91F6383F6}" type="pres">
      <dgm:prSet presAssocID="{7A6C4355-A309-4333-B5B6-2F3459E0496C}" presName="hierChild5" presStyleCnt="0"/>
      <dgm:spPr/>
    </dgm:pt>
    <dgm:pt modelId="{78250837-A738-48DF-A9CA-B2F6CED67DFA}" type="pres">
      <dgm:prSet presAssocID="{65704148-D4DF-4F32-ADCE-F1E6CC3F663B}" presName="Name37" presStyleLbl="parChTrans1D3" presStyleIdx="1" presStyleCnt="9"/>
      <dgm:spPr/>
    </dgm:pt>
    <dgm:pt modelId="{B0B1479C-70BA-4C48-9DE3-A2B9228E58BD}" type="pres">
      <dgm:prSet presAssocID="{9A30AA90-E840-409F-BE7A-F2ED5B3BB7A9}" presName="hierRoot2" presStyleCnt="0">
        <dgm:presLayoutVars>
          <dgm:hierBranch val="init"/>
        </dgm:presLayoutVars>
      </dgm:prSet>
      <dgm:spPr/>
    </dgm:pt>
    <dgm:pt modelId="{63470CB6-0B6B-4409-897B-3460A993EF01}" type="pres">
      <dgm:prSet presAssocID="{9A30AA90-E840-409F-BE7A-F2ED5B3BB7A9}" presName="rootComposite" presStyleCnt="0"/>
      <dgm:spPr/>
    </dgm:pt>
    <dgm:pt modelId="{0D7B2EA9-67F0-4680-9F6D-54B1AACCEBE3}" type="pres">
      <dgm:prSet presAssocID="{9A30AA90-E840-409F-BE7A-F2ED5B3BB7A9}" presName="rootText" presStyleLbl="node3" presStyleIdx="1" presStyleCnt="9" custScaleY="65620">
        <dgm:presLayoutVars>
          <dgm:chPref val="3"/>
        </dgm:presLayoutVars>
      </dgm:prSet>
      <dgm:spPr/>
    </dgm:pt>
    <dgm:pt modelId="{A85F57F1-EC58-49DB-A615-E22FDF45E8F3}" type="pres">
      <dgm:prSet presAssocID="{9A30AA90-E840-409F-BE7A-F2ED5B3BB7A9}" presName="rootConnector" presStyleLbl="node3" presStyleIdx="1" presStyleCnt="9"/>
      <dgm:spPr/>
    </dgm:pt>
    <dgm:pt modelId="{1A7096F6-B3A2-4601-97DA-69574852CB43}" type="pres">
      <dgm:prSet presAssocID="{9A30AA90-E840-409F-BE7A-F2ED5B3BB7A9}" presName="hierChild4" presStyleCnt="0"/>
      <dgm:spPr/>
    </dgm:pt>
    <dgm:pt modelId="{ED0785F3-9A0F-45EF-BEF9-5B7CF0C723AF}" type="pres">
      <dgm:prSet presAssocID="{9A30AA90-E840-409F-BE7A-F2ED5B3BB7A9}" presName="hierChild5" presStyleCnt="0"/>
      <dgm:spPr/>
    </dgm:pt>
    <dgm:pt modelId="{0AE764BA-B743-4306-A222-072B03D3AFC2}" type="pres">
      <dgm:prSet presAssocID="{4A90C15C-EE31-4377-BD60-F3A3ACEE24C6}" presName="Name37" presStyleLbl="parChTrans1D3" presStyleIdx="2" presStyleCnt="9"/>
      <dgm:spPr/>
    </dgm:pt>
    <dgm:pt modelId="{80D89EB7-1F1C-4966-AC11-044153919160}" type="pres">
      <dgm:prSet presAssocID="{6E8FB39D-99F9-4002-8AB0-F61A7C574926}" presName="hierRoot2" presStyleCnt="0">
        <dgm:presLayoutVars>
          <dgm:hierBranch val="init"/>
        </dgm:presLayoutVars>
      </dgm:prSet>
      <dgm:spPr/>
    </dgm:pt>
    <dgm:pt modelId="{E9DCE257-675D-493A-8861-8C1371E0092D}" type="pres">
      <dgm:prSet presAssocID="{6E8FB39D-99F9-4002-8AB0-F61A7C574926}" presName="rootComposite" presStyleCnt="0"/>
      <dgm:spPr/>
    </dgm:pt>
    <dgm:pt modelId="{EDA5AD28-F024-4926-BCB9-0A826FD5D05C}" type="pres">
      <dgm:prSet presAssocID="{6E8FB39D-99F9-4002-8AB0-F61A7C574926}" presName="rootText" presStyleLbl="node3" presStyleIdx="2" presStyleCnt="9" custScaleY="76828">
        <dgm:presLayoutVars>
          <dgm:chPref val="3"/>
        </dgm:presLayoutVars>
      </dgm:prSet>
      <dgm:spPr/>
    </dgm:pt>
    <dgm:pt modelId="{B21E3AF6-F0B8-45C6-B215-56C422E29FB2}" type="pres">
      <dgm:prSet presAssocID="{6E8FB39D-99F9-4002-8AB0-F61A7C574926}" presName="rootConnector" presStyleLbl="node3" presStyleIdx="2" presStyleCnt="9"/>
      <dgm:spPr/>
    </dgm:pt>
    <dgm:pt modelId="{5F87FA8E-508A-448B-A1E8-B3EAF7FF78B0}" type="pres">
      <dgm:prSet presAssocID="{6E8FB39D-99F9-4002-8AB0-F61A7C574926}" presName="hierChild4" presStyleCnt="0"/>
      <dgm:spPr/>
    </dgm:pt>
    <dgm:pt modelId="{BAE9B170-4B28-4CE7-A8D2-DCDF58A6BC85}" type="pres">
      <dgm:prSet presAssocID="{6E8FB39D-99F9-4002-8AB0-F61A7C574926}" presName="hierChild5" presStyleCnt="0"/>
      <dgm:spPr/>
    </dgm:pt>
    <dgm:pt modelId="{9F09A8DF-EFE2-4027-B7F9-1163D1B971C3}" type="pres">
      <dgm:prSet presAssocID="{DA6B98EC-9CDA-4D0E-AB18-1B8B3D0887B7}" presName="hierChild5" presStyleCnt="0"/>
      <dgm:spPr/>
    </dgm:pt>
    <dgm:pt modelId="{6C42BD23-83C2-4ACF-8D3A-FFCD1185AED6}" type="pres">
      <dgm:prSet presAssocID="{CB8711E7-8E6D-4773-A1F8-B0FD9C1D4472}" presName="Name37" presStyleLbl="parChTrans1D2" presStyleIdx="1" presStyleCnt="3"/>
      <dgm:spPr/>
    </dgm:pt>
    <dgm:pt modelId="{F0695106-0D60-49F8-8E69-BFCF5ADFBD37}" type="pres">
      <dgm:prSet presAssocID="{78514CCF-7DA7-46F6-AD1C-7AE62850397C}" presName="hierRoot2" presStyleCnt="0">
        <dgm:presLayoutVars>
          <dgm:hierBranch val="init"/>
        </dgm:presLayoutVars>
      </dgm:prSet>
      <dgm:spPr/>
    </dgm:pt>
    <dgm:pt modelId="{50D05393-D8FC-4258-869D-BCBD0968FB0D}" type="pres">
      <dgm:prSet presAssocID="{78514CCF-7DA7-46F6-AD1C-7AE62850397C}" presName="rootComposite" presStyleCnt="0"/>
      <dgm:spPr/>
    </dgm:pt>
    <dgm:pt modelId="{996A2ED4-1959-4970-8461-BA69AC07B33F}" type="pres">
      <dgm:prSet presAssocID="{78514CCF-7DA7-46F6-AD1C-7AE62850397C}" presName="rootText" presStyleLbl="node2" presStyleIdx="1" presStyleCnt="3" custScaleX="106757" custScaleY="81351" custLinFactNeighborX="7091">
        <dgm:presLayoutVars>
          <dgm:chPref val="3"/>
        </dgm:presLayoutVars>
      </dgm:prSet>
      <dgm:spPr/>
    </dgm:pt>
    <dgm:pt modelId="{0CF7B9A2-B667-47B1-B1D3-B2D512F307D4}" type="pres">
      <dgm:prSet presAssocID="{78514CCF-7DA7-46F6-AD1C-7AE62850397C}" presName="rootConnector" presStyleLbl="node2" presStyleIdx="1" presStyleCnt="3"/>
      <dgm:spPr/>
    </dgm:pt>
    <dgm:pt modelId="{34831855-5297-48F0-BB23-090EF03BE6CC}" type="pres">
      <dgm:prSet presAssocID="{78514CCF-7DA7-46F6-AD1C-7AE62850397C}" presName="hierChild4" presStyleCnt="0"/>
      <dgm:spPr/>
    </dgm:pt>
    <dgm:pt modelId="{09AB09B0-AB69-42F9-B28F-DA39E000F256}" type="pres">
      <dgm:prSet presAssocID="{D3A0FA60-FD9D-4981-B84E-70792BF00DA3}" presName="Name37" presStyleLbl="parChTrans1D3" presStyleIdx="3" presStyleCnt="9"/>
      <dgm:spPr/>
    </dgm:pt>
    <dgm:pt modelId="{B96BB09B-EFF8-44AD-8B4B-EF0661353261}" type="pres">
      <dgm:prSet presAssocID="{C859F02C-EC65-4CFC-A4DA-D2703BAFA479}" presName="hierRoot2" presStyleCnt="0">
        <dgm:presLayoutVars>
          <dgm:hierBranch val="init"/>
        </dgm:presLayoutVars>
      </dgm:prSet>
      <dgm:spPr/>
    </dgm:pt>
    <dgm:pt modelId="{90C505B4-70F3-4324-9E15-C3C37C19127F}" type="pres">
      <dgm:prSet presAssocID="{C859F02C-EC65-4CFC-A4DA-D2703BAFA479}" presName="rootComposite" presStyleCnt="0"/>
      <dgm:spPr/>
    </dgm:pt>
    <dgm:pt modelId="{FA066202-CC34-4737-BD55-02D9C12B7766}" type="pres">
      <dgm:prSet presAssocID="{C859F02C-EC65-4CFC-A4DA-D2703BAFA479}" presName="rootText" presStyleLbl="node3" presStyleIdx="3" presStyleCnt="9" custScaleY="86061" custLinFactNeighborX="2278">
        <dgm:presLayoutVars>
          <dgm:chPref val="3"/>
        </dgm:presLayoutVars>
      </dgm:prSet>
      <dgm:spPr/>
    </dgm:pt>
    <dgm:pt modelId="{1D575567-ABBB-4FB8-BB49-5C61A44B8A83}" type="pres">
      <dgm:prSet presAssocID="{C859F02C-EC65-4CFC-A4DA-D2703BAFA479}" presName="rootConnector" presStyleLbl="node3" presStyleIdx="3" presStyleCnt="9"/>
      <dgm:spPr/>
    </dgm:pt>
    <dgm:pt modelId="{3C130775-F89A-4298-851B-9C5A7172F99F}" type="pres">
      <dgm:prSet presAssocID="{C859F02C-EC65-4CFC-A4DA-D2703BAFA479}" presName="hierChild4" presStyleCnt="0"/>
      <dgm:spPr/>
    </dgm:pt>
    <dgm:pt modelId="{248A20A7-C0EC-431A-87EA-F01472F334E9}" type="pres">
      <dgm:prSet presAssocID="{C859F02C-EC65-4CFC-A4DA-D2703BAFA479}" presName="hierChild5" presStyleCnt="0"/>
      <dgm:spPr/>
    </dgm:pt>
    <dgm:pt modelId="{7E664FDE-ECCD-4B7C-8F48-22E4D6FAC497}" type="pres">
      <dgm:prSet presAssocID="{6B590BBF-19D2-4D31-BBEF-910BB41D572D}" presName="Name37" presStyleLbl="parChTrans1D3" presStyleIdx="4" presStyleCnt="9"/>
      <dgm:spPr/>
    </dgm:pt>
    <dgm:pt modelId="{CA859AC2-C8D4-46AE-A1CC-6CE2606D6132}" type="pres">
      <dgm:prSet presAssocID="{14BE0D95-D94D-46F0-A581-ED4335C99250}" presName="hierRoot2" presStyleCnt="0">
        <dgm:presLayoutVars>
          <dgm:hierBranch val="init"/>
        </dgm:presLayoutVars>
      </dgm:prSet>
      <dgm:spPr/>
    </dgm:pt>
    <dgm:pt modelId="{8F723D0B-D97F-4FB6-9806-B46102B489F1}" type="pres">
      <dgm:prSet presAssocID="{14BE0D95-D94D-46F0-A581-ED4335C99250}" presName="rootComposite" presStyleCnt="0"/>
      <dgm:spPr/>
    </dgm:pt>
    <dgm:pt modelId="{67752694-3CBE-48CE-85BB-5663E518D250}" type="pres">
      <dgm:prSet presAssocID="{14BE0D95-D94D-46F0-A581-ED4335C99250}" presName="rootText" presStyleLbl="node3" presStyleIdx="4" presStyleCnt="9" custScaleY="63931" custLinFactNeighborX="2278">
        <dgm:presLayoutVars>
          <dgm:chPref val="3"/>
        </dgm:presLayoutVars>
      </dgm:prSet>
      <dgm:spPr/>
    </dgm:pt>
    <dgm:pt modelId="{7158924F-C105-4FE9-A09C-A25EC40C5B3F}" type="pres">
      <dgm:prSet presAssocID="{14BE0D95-D94D-46F0-A581-ED4335C99250}" presName="rootConnector" presStyleLbl="node3" presStyleIdx="4" presStyleCnt="9"/>
      <dgm:spPr/>
    </dgm:pt>
    <dgm:pt modelId="{AB52C910-FBA8-4E3C-BCEA-35366CB2DD60}" type="pres">
      <dgm:prSet presAssocID="{14BE0D95-D94D-46F0-A581-ED4335C99250}" presName="hierChild4" presStyleCnt="0"/>
      <dgm:spPr/>
    </dgm:pt>
    <dgm:pt modelId="{2426984C-AC5C-4D77-87B5-79834289CB3A}" type="pres">
      <dgm:prSet presAssocID="{14BE0D95-D94D-46F0-A581-ED4335C99250}" presName="hierChild5" presStyleCnt="0"/>
      <dgm:spPr/>
    </dgm:pt>
    <dgm:pt modelId="{2FFE2A1E-44A9-4958-854A-483C86F87E31}" type="pres">
      <dgm:prSet presAssocID="{78514CCF-7DA7-46F6-AD1C-7AE62850397C}" presName="hierChild5" presStyleCnt="0"/>
      <dgm:spPr/>
    </dgm:pt>
    <dgm:pt modelId="{0D2A4ABE-45E8-4D53-B527-48924148A40F}" type="pres">
      <dgm:prSet presAssocID="{0735E462-54C5-4507-955B-5A5E91ED51B7}" presName="Name37" presStyleLbl="parChTrans1D2" presStyleIdx="2" presStyleCnt="3"/>
      <dgm:spPr/>
    </dgm:pt>
    <dgm:pt modelId="{1C9ACDA0-9550-4818-B631-4C496441D197}" type="pres">
      <dgm:prSet presAssocID="{2DDA2580-8480-4A95-A591-DE5E28D88153}" presName="hierRoot2" presStyleCnt="0">
        <dgm:presLayoutVars>
          <dgm:hierBranch val="hang"/>
        </dgm:presLayoutVars>
      </dgm:prSet>
      <dgm:spPr/>
    </dgm:pt>
    <dgm:pt modelId="{FCAE6274-C683-464C-85D2-F0B20D2B3CF5}" type="pres">
      <dgm:prSet presAssocID="{2DDA2580-8480-4A95-A591-DE5E28D88153}" presName="rootComposite" presStyleCnt="0"/>
      <dgm:spPr/>
    </dgm:pt>
    <dgm:pt modelId="{C8A2817C-D200-4245-A1B5-B5CBF0526728}" type="pres">
      <dgm:prSet presAssocID="{2DDA2580-8480-4A95-A591-DE5E28D88153}" presName="rootText" presStyleLbl="node2" presStyleIdx="2" presStyleCnt="3" custScaleX="107082" custScaleY="71618" custLinFactNeighborX="-2006">
        <dgm:presLayoutVars>
          <dgm:chPref val="3"/>
        </dgm:presLayoutVars>
      </dgm:prSet>
      <dgm:spPr/>
    </dgm:pt>
    <dgm:pt modelId="{2516A44F-1210-4031-8B94-D11C384DC1F5}" type="pres">
      <dgm:prSet presAssocID="{2DDA2580-8480-4A95-A591-DE5E28D88153}" presName="rootConnector" presStyleLbl="node2" presStyleIdx="2" presStyleCnt="3"/>
      <dgm:spPr/>
    </dgm:pt>
    <dgm:pt modelId="{CE5B5200-C4A1-406C-8799-F9F69CB17BB4}" type="pres">
      <dgm:prSet presAssocID="{2DDA2580-8480-4A95-A591-DE5E28D88153}" presName="hierChild4" presStyleCnt="0"/>
      <dgm:spPr/>
    </dgm:pt>
    <dgm:pt modelId="{37B4DCA0-BE4F-4EFE-BC4E-7554FB828634}" type="pres">
      <dgm:prSet presAssocID="{7F879E41-EC63-40BF-A221-87A913AEC883}" presName="Name48" presStyleLbl="parChTrans1D3" presStyleIdx="5" presStyleCnt="9"/>
      <dgm:spPr/>
    </dgm:pt>
    <dgm:pt modelId="{CAB31561-B258-46DB-B16F-2055E802957F}" type="pres">
      <dgm:prSet presAssocID="{FB788ACF-D337-4E0A-AE7F-E8F6C37CD6C2}" presName="hierRoot2" presStyleCnt="0">
        <dgm:presLayoutVars>
          <dgm:hierBranch val="init"/>
        </dgm:presLayoutVars>
      </dgm:prSet>
      <dgm:spPr/>
    </dgm:pt>
    <dgm:pt modelId="{713A4B50-F919-4747-B443-0105DB169069}" type="pres">
      <dgm:prSet presAssocID="{FB788ACF-D337-4E0A-AE7F-E8F6C37CD6C2}" presName="rootComposite" presStyleCnt="0"/>
      <dgm:spPr/>
    </dgm:pt>
    <dgm:pt modelId="{BB982696-C6A2-4F53-872E-EC9ED247B4FD}" type="pres">
      <dgm:prSet presAssocID="{FB788ACF-D337-4E0A-AE7F-E8F6C37CD6C2}" presName="rootText" presStyleLbl="node3" presStyleIdx="5" presStyleCnt="9" custScaleY="82000">
        <dgm:presLayoutVars>
          <dgm:chPref val="3"/>
        </dgm:presLayoutVars>
      </dgm:prSet>
      <dgm:spPr/>
    </dgm:pt>
    <dgm:pt modelId="{673B249D-8F45-4F74-BC77-190E845E567A}" type="pres">
      <dgm:prSet presAssocID="{FB788ACF-D337-4E0A-AE7F-E8F6C37CD6C2}" presName="rootConnector" presStyleLbl="node3" presStyleIdx="5" presStyleCnt="9"/>
      <dgm:spPr/>
    </dgm:pt>
    <dgm:pt modelId="{F2BDF287-7C32-4A40-9F51-885A6BCB692B}" type="pres">
      <dgm:prSet presAssocID="{FB788ACF-D337-4E0A-AE7F-E8F6C37CD6C2}" presName="hierChild4" presStyleCnt="0"/>
      <dgm:spPr/>
    </dgm:pt>
    <dgm:pt modelId="{97A580F2-E6B4-43F3-990E-1D571496A2E8}" type="pres">
      <dgm:prSet presAssocID="{FB788ACF-D337-4E0A-AE7F-E8F6C37CD6C2}" presName="hierChild5" presStyleCnt="0"/>
      <dgm:spPr/>
    </dgm:pt>
    <dgm:pt modelId="{3BCBEE41-8BC7-45FA-94C0-D0E3FDEBCDC7}" type="pres">
      <dgm:prSet presAssocID="{73D7C532-EF2F-4E41-82D2-860D75A2CBF6}" presName="Name48" presStyleLbl="parChTrans1D3" presStyleIdx="6" presStyleCnt="9"/>
      <dgm:spPr/>
    </dgm:pt>
    <dgm:pt modelId="{1DA3DA3B-F972-45D4-929C-CAE8AD582009}" type="pres">
      <dgm:prSet presAssocID="{53E4CCF5-87CE-4ACF-AD5A-9D1C07652247}" presName="hierRoot2" presStyleCnt="0">
        <dgm:presLayoutVars>
          <dgm:hierBranch val="init"/>
        </dgm:presLayoutVars>
      </dgm:prSet>
      <dgm:spPr/>
    </dgm:pt>
    <dgm:pt modelId="{ED1DBFE2-1B94-4D18-97F2-B6B69A89B175}" type="pres">
      <dgm:prSet presAssocID="{53E4CCF5-87CE-4ACF-AD5A-9D1C07652247}" presName="rootComposite" presStyleCnt="0"/>
      <dgm:spPr/>
    </dgm:pt>
    <dgm:pt modelId="{1F486E41-B72F-4CFB-8B15-A1B04B7A7077}" type="pres">
      <dgm:prSet presAssocID="{53E4CCF5-87CE-4ACF-AD5A-9D1C07652247}" presName="rootText" presStyleLbl="node3" presStyleIdx="6" presStyleCnt="9" custScaleX="77801" custScaleY="77725" custLinFactNeighborX="2810">
        <dgm:presLayoutVars>
          <dgm:chPref val="3"/>
        </dgm:presLayoutVars>
      </dgm:prSet>
      <dgm:spPr/>
    </dgm:pt>
    <dgm:pt modelId="{7468CCDC-97E9-41D5-BFF0-4129BE3F96FB}" type="pres">
      <dgm:prSet presAssocID="{53E4CCF5-87CE-4ACF-AD5A-9D1C07652247}" presName="rootConnector" presStyleLbl="node3" presStyleIdx="6" presStyleCnt="9"/>
      <dgm:spPr/>
    </dgm:pt>
    <dgm:pt modelId="{D33EDE93-F5D3-48F2-92FC-226297F3CEFF}" type="pres">
      <dgm:prSet presAssocID="{53E4CCF5-87CE-4ACF-AD5A-9D1C07652247}" presName="hierChild4" presStyleCnt="0"/>
      <dgm:spPr/>
    </dgm:pt>
    <dgm:pt modelId="{F638A047-3DA0-43EB-BEAC-0DC61B09AD77}" type="pres">
      <dgm:prSet presAssocID="{53E4CCF5-87CE-4ACF-AD5A-9D1C07652247}" presName="hierChild5" presStyleCnt="0"/>
      <dgm:spPr/>
    </dgm:pt>
    <dgm:pt modelId="{986B3D38-4350-47A8-9EAC-9BF390FEF51E}" type="pres">
      <dgm:prSet presAssocID="{81D41F23-0FD7-4B1C-8EEF-A2EB10B3761C}" presName="Name48" presStyleLbl="parChTrans1D3" presStyleIdx="7" presStyleCnt="9"/>
      <dgm:spPr/>
    </dgm:pt>
    <dgm:pt modelId="{9E736FFF-5F1A-4AE2-BBE1-47FFE6E11F90}" type="pres">
      <dgm:prSet presAssocID="{EEA1A4C5-1C8A-449F-95B7-02039BE82784}" presName="hierRoot2" presStyleCnt="0">
        <dgm:presLayoutVars>
          <dgm:hierBranch val="init"/>
        </dgm:presLayoutVars>
      </dgm:prSet>
      <dgm:spPr/>
    </dgm:pt>
    <dgm:pt modelId="{4EC9131B-220E-4C51-BF09-2897D253EFD6}" type="pres">
      <dgm:prSet presAssocID="{EEA1A4C5-1C8A-449F-95B7-02039BE82784}" presName="rootComposite" presStyleCnt="0"/>
      <dgm:spPr/>
    </dgm:pt>
    <dgm:pt modelId="{6665CE88-C7D5-4D16-AA38-C766DB482B8A}" type="pres">
      <dgm:prSet presAssocID="{EEA1A4C5-1C8A-449F-95B7-02039BE82784}" presName="rootText" presStyleLbl="node3" presStyleIdx="7" presStyleCnt="9" custScaleY="63717">
        <dgm:presLayoutVars>
          <dgm:chPref val="3"/>
        </dgm:presLayoutVars>
      </dgm:prSet>
      <dgm:spPr/>
    </dgm:pt>
    <dgm:pt modelId="{04F81748-0354-4D9B-938C-7127482C0DF1}" type="pres">
      <dgm:prSet presAssocID="{EEA1A4C5-1C8A-449F-95B7-02039BE82784}" presName="rootConnector" presStyleLbl="node3" presStyleIdx="7" presStyleCnt="9"/>
      <dgm:spPr/>
    </dgm:pt>
    <dgm:pt modelId="{3F2D098C-5B60-4477-B34C-6B82807A2089}" type="pres">
      <dgm:prSet presAssocID="{EEA1A4C5-1C8A-449F-95B7-02039BE82784}" presName="hierChild4" presStyleCnt="0"/>
      <dgm:spPr/>
    </dgm:pt>
    <dgm:pt modelId="{2DA7FDC3-63A2-4E7E-959C-A2B856841268}" type="pres">
      <dgm:prSet presAssocID="{EEA1A4C5-1C8A-449F-95B7-02039BE82784}" presName="hierChild5" presStyleCnt="0"/>
      <dgm:spPr/>
    </dgm:pt>
    <dgm:pt modelId="{995A25BB-00EF-4725-B036-D81811D227B2}" type="pres">
      <dgm:prSet presAssocID="{F0102DAF-DDEE-4051-A042-45B2CF7DA2DE}" presName="Name48" presStyleLbl="parChTrans1D3" presStyleIdx="8" presStyleCnt="9"/>
      <dgm:spPr/>
    </dgm:pt>
    <dgm:pt modelId="{73667BFA-575C-497A-8727-488FCDBE1B6B}" type="pres">
      <dgm:prSet presAssocID="{70260E5B-8F47-4079-B7D4-BA0F7DFA98AC}" presName="hierRoot2" presStyleCnt="0">
        <dgm:presLayoutVars>
          <dgm:hierBranch val="init"/>
        </dgm:presLayoutVars>
      </dgm:prSet>
      <dgm:spPr/>
    </dgm:pt>
    <dgm:pt modelId="{C0C79AB9-DFF3-4926-8257-E3D978C273D1}" type="pres">
      <dgm:prSet presAssocID="{70260E5B-8F47-4079-B7D4-BA0F7DFA98AC}" presName="rootComposite" presStyleCnt="0"/>
      <dgm:spPr/>
    </dgm:pt>
    <dgm:pt modelId="{CC0032C7-91D5-48D6-8D4E-8D40BEE248A0}" type="pres">
      <dgm:prSet presAssocID="{70260E5B-8F47-4079-B7D4-BA0F7DFA98AC}" presName="rootText" presStyleLbl="node3" presStyleIdx="8" presStyleCnt="9" custScaleX="77801" custScaleY="63717">
        <dgm:presLayoutVars>
          <dgm:chPref val="3"/>
        </dgm:presLayoutVars>
      </dgm:prSet>
      <dgm:spPr/>
    </dgm:pt>
    <dgm:pt modelId="{4B546AED-A6F3-466A-A5CD-9A1145DFE348}" type="pres">
      <dgm:prSet presAssocID="{70260E5B-8F47-4079-B7D4-BA0F7DFA98AC}" presName="rootConnector" presStyleLbl="node3" presStyleIdx="8" presStyleCnt="9"/>
      <dgm:spPr/>
    </dgm:pt>
    <dgm:pt modelId="{730C3ABB-ED72-4542-B021-BB4F5687D8B5}" type="pres">
      <dgm:prSet presAssocID="{70260E5B-8F47-4079-B7D4-BA0F7DFA98AC}" presName="hierChild4" presStyleCnt="0"/>
      <dgm:spPr/>
    </dgm:pt>
    <dgm:pt modelId="{98150B18-51D4-4F60-9B4A-CAF67A2234B7}" type="pres">
      <dgm:prSet presAssocID="{70260E5B-8F47-4079-B7D4-BA0F7DFA98AC}" presName="hierChild5" presStyleCnt="0"/>
      <dgm:spPr/>
    </dgm:pt>
    <dgm:pt modelId="{A67E2961-2084-4D2F-98BC-6139D301E7AD}" type="pres">
      <dgm:prSet presAssocID="{2DDA2580-8480-4A95-A591-DE5E28D88153}" presName="hierChild5" presStyleCnt="0"/>
      <dgm:spPr/>
    </dgm:pt>
    <dgm:pt modelId="{DFD2AEE0-4C4E-45CF-BF5B-8210504E9385}" type="pres">
      <dgm:prSet presAssocID="{36F9450A-4A96-4F13-B87E-D15BFF4E392D}" presName="hierChild3" presStyleCnt="0"/>
      <dgm:spPr/>
    </dgm:pt>
  </dgm:ptLst>
  <dgm:cxnLst>
    <dgm:cxn modelId="{19389104-4E51-42FD-8CE7-F7B1D215A89F}" type="presOf" srcId="{5CFFAB6F-9A5C-4DC0-86D9-2E716BC9B38A}" destId="{E76B34CF-2A3B-4101-8857-BAD52A4DF8F0}" srcOrd="0" destOrd="0" presId="urn:microsoft.com/office/officeart/2005/8/layout/orgChart1"/>
    <dgm:cxn modelId="{810DC205-F908-44F8-B98A-C70F25F58BD8}" type="presOf" srcId="{9A30AA90-E840-409F-BE7A-F2ED5B3BB7A9}" destId="{A85F57F1-EC58-49DB-A615-E22FDF45E8F3}" srcOrd="1" destOrd="0" presId="urn:microsoft.com/office/officeart/2005/8/layout/orgChart1"/>
    <dgm:cxn modelId="{F1BB0E09-D08D-492B-972D-8692B97F0D1C}" type="presOf" srcId="{78514CCF-7DA7-46F6-AD1C-7AE62850397C}" destId="{0CF7B9A2-B667-47B1-B1D3-B2D512F307D4}" srcOrd="1" destOrd="0" presId="urn:microsoft.com/office/officeart/2005/8/layout/orgChart1"/>
    <dgm:cxn modelId="{A47A2F10-90C0-4E55-97CA-E68BE696E7B5}" type="presOf" srcId="{2DDA2580-8480-4A95-A591-DE5E28D88153}" destId="{2516A44F-1210-4031-8B94-D11C384DC1F5}" srcOrd="1" destOrd="0" presId="urn:microsoft.com/office/officeart/2005/8/layout/orgChart1"/>
    <dgm:cxn modelId="{6E626910-F48B-4138-BB36-58AE6A107473}" srcId="{78514CCF-7DA7-46F6-AD1C-7AE62850397C}" destId="{C859F02C-EC65-4CFC-A4DA-D2703BAFA479}" srcOrd="0" destOrd="0" parTransId="{D3A0FA60-FD9D-4981-B84E-70792BF00DA3}" sibTransId="{972BB9FF-9AFA-4582-AD36-EC138CB101E2}"/>
    <dgm:cxn modelId="{66611A16-501B-451C-BB49-EE9B1D11AB01}" type="presOf" srcId="{65704148-D4DF-4F32-ADCE-F1E6CC3F663B}" destId="{78250837-A738-48DF-A9CA-B2F6CED67DFA}" srcOrd="0" destOrd="0" presId="urn:microsoft.com/office/officeart/2005/8/layout/orgChart1"/>
    <dgm:cxn modelId="{DAE0C118-8687-4E24-968C-EC0B7352D297}" type="presOf" srcId="{53E4CCF5-87CE-4ACF-AD5A-9D1C07652247}" destId="{7468CCDC-97E9-41D5-BFF0-4129BE3F96FB}" srcOrd="1" destOrd="0" presId="urn:microsoft.com/office/officeart/2005/8/layout/orgChart1"/>
    <dgm:cxn modelId="{5D2D6B1A-5ECF-4E44-AE36-88E0B93C19D4}" type="presOf" srcId="{9A30AA90-E840-409F-BE7A-F2ED5B3BB7A9}" destId="{0D7B2EA9-67F0-4680-9F6D-54B1AACCEBE3}" srcOrd="0" destOrd="0" presId="urn:microsoft.com/office/officeart/2005/8/layout/orgChart1"/>
    <dgm:cxn modelId="{5C3AAD24-C315-4674-8030-FB585C8B9735}" type="presOf" srcId="{EEA1A4C5-1C8A-449F-95B7-02039BE82784}" destId="{04F81748-0354-4D9B-938C-7127482C0DF1}" srcOrd="1" destOrd="0" presId="urn:microsoft.com/office/officeart/2005/8/layout/orgChart1"/>
    <dgm:cxn modelId="{FB0C0429-ECA5-46C2-B886-8AF053CBBA95}" srcId="{2DDA2580-8480-4A95-A591-DE5E28D88153}" destId="{EEA1A4C5-1C8A-449F-95B7-02039BE82784}" srcOrd="2" destOrd="0" parTransId="{81D41F23-0FD7-4B1C-8EEF-A2EB10B3761C}" sibTransId="{BA86A9BC-E899-4940-B132-75F52072EDE4}"/>
    <dgm:cxn modelId="{FCEE422C-3619-403D-82E1-CC7D460D5E0E}" type="presOf" srcId="{4811CAF9-733C-44E1-9CBD-9ACB17D3EDE1}" destId="{C9EB894F-1B89-4FEE-89CE-384B1B9E0159}" srcOrd="0" destOrd="0" presId="urn:microsoft.com/office/officeart/2005/8/layout/orgChart1"/>
    <dgm:cxn modelId="{33511744-9339-48F5-9D1E-24083B1A7971}" srcId="{2DDA2580-8480-4A95-A591-DE5E28D88153}" destId="{53E4CCF5-87CE-4ACF-AD5A-9D1C07652247}" srcOrd="1" destOrd="0" parTransId="{73D7C532-EF2F-4E41-82D2-860D75A2CBF6}" sibTransId="{6D6F2785-A16E-4547-B07C-87C0572E81EE}"/>
    <dgm:cxn modelId="{3EB2DE44-9F74-4E7E-BA36-F14DA3E0B2DF}" type="presOf" srcId="{C859F02C-EC65-4CFC-A4DA-D2703BAFA479}" destId="{1D575567-ABBB-4FB8-BB49-5C61A44B8A83}" srcOrd="1" destOrd="0" presId="urn:microsoft.com/office/officeart/2005/8/layout/orgChart1"/>
    <dgm:cxn modelId="{D2D22745-2EC4-431F-A56D-963877CA8726}" type="presOf" srcId="{14BE0D95-D94D-46F0-A581-ED4335C99250}" destId="{7158924F-C105-4FE9-A09C-A25EC40C5B3F}" srcOrd="1" destOrd="0" presId="urn:microsoft.com/office/officeart/2005/8/layout/orgChart1"/>
    <dgm:cxn modelId="{6AB5EF46-43F9-48BA-8D85-88E52393DF94}" type="presOf" srcId="{36F9450A-4A96-4F13-B87E-D15BFF4E392D}" destId="{CCEACD79-3C32-4CB8-ACBF-24CC76D0BC43}" srcOrd="1" destOrd="0" presId="urn:microsoft.com/office/officeart/2005/8/layout/orgChart1"/>
    <dgm:cxn modelId="{35B4F146-FB0E-4407-8E08-B5240802595D}" type="presOf" srcId="{FB788ACF-D337-4E0A-AE7F-E8F6C37CD6C2}" destId="{673B249D-8F45-4F74-BC77-190E845E567A}" srcOrd="1" destOrd="0" presId="urn:microsoft.com/office/officeart/2005/8/layout/orgChart1"/>
    <dgm:cxn modelId="{972C5C67-10DD-45B2-ADB1-1BA60F3D4289}" srcId="{2DDA2580-8480-4A95-A591-DE5E28D88153}" destId="{FB788ACF-D337-4E0A-AE7F-E8F6C37CD6C2}" srcOrd="0" destOrd="0" parTransId="{7F879E41-EC63-40BF-A221-87A913AEC883}" sibTransId="{F69D7A6F-D904-4D9C-902E-AEF3A1FE7A74}"/>
    <dgm:cxn modelId="{22765B49-9504-40A6-83B6-565C57B8A6B1}" type="presOf" srcId="{70260E5B-8F47-4079-B7D4-BA0F7DFA98AC}" destId="{4B546AED-A6F3-466A-A5CD-9A1145DFE348}" srcOrd="1" destOrd="0" presId="urn:microsoft.com/office/officeart/2005/8/layout/orgChart1"/>
    <dgm:cxn modelId="{4A6D8B71-C57A-419A-BA9C-AA472FBFCE1D}" type="presOf" srcId="{70260E5B-8F47-4079-B7D4-BA0F7DFA98AC}" destId="{CC0032C7-91D5-48D6-8D4E-8D40BEE248A0}" srcOrd="0" destOrd="0" presId="urn:microsoft.com/office/officeart/2005/8/layout/orgChart1"/>
    <dgm:cxn modelId="{49FFBC51-3BEB-48D3-A950-F586FFF8F7A9}" type="presOf" srcId="{14BE0D95-D94D-46F0-A581-ED4335C99250}" destId="{67752694-3CBE-48CE-85BB-5663E518D250}" srcOrd="0" destOrd="0" presId="urn:microsoft.com/office/officeart/2005/8/layout/orgChart1"/>
    <dgm:cxn modelId="{266EF774-B6E2-4949-9AE2-19EB28AA63DD}" type="presOf" srcId="{6E8FB39D-99F9-4002-8AB0-F61A7C574926}" destId="{EDA5AD28-F024-4926-BCB9-0A826FD5D05C}" srcOrd="0" destOrd="0" presId="urn:microsoft.com/office/officeart/2005/8/layout/orgChart1"/>
    <dgm:cxn modelId="{314F2375-A4C9-44B5-91AD-995F595E2A2D}" type="presOf" srcId="{6E8FB39D-99F9-4002-8AB0-F61A7C574926}" destId="{B21E3AF6-F0B8-45C6-B215-56C422E29FB2}" srcOrd="1" destOrd="0" presId="urn:microsoft.com/office/officeart/2005/8/layout/orgChart1"/>
    <dgm:cxn modelId="{3714A575-DC1D-4152-9BEA-AF99C4C0362F}" type="presOf" srcId="{73D7C532-EF2F-4E41-82D2-860D75A2CBF6}" destId="{3BCBEE41-8BC7-45FA-94C0-D0E3FDEBCDC7}" srcOrd="0" destOrd="0" presId="urn:microsoft.com/office/officeart/2005/8/layout/orgChart1"/>
    <dgm:cxn modelId="{E7277058-7ACF-476E-988F-69BA87BA043E}" type="presOf" srcId="{7A6C4355-A309-4333-B5B6-2F3459E0496C}" destId="{723FA365-915F-4AD4-AB90-D709502DC3C4}" srcOrd="0" destOrd="0" presId="urn:microsoft.com/office/officeart/2005/8/layout/orgChart1"/>
    <dgm:cxn modelId="{F623A381-3AFD-43AD-B4EA-D25DF0925DED}" type="presOf" srcId="{81D41F23-0FD7-4B1C-8EEF-A2EB10B3761C}" destId="{986B3D38-4350-47A8-9EAC-9BF390FEF51E}" srcOrd="0" destOrd="0" presId="urn:microsoft.com/office/officeart/2005/8/layout/orgChart1"/>
    <dgm:cxn modelId="{6ECE0C83-8711-44F0-97BD-B007A509E015}" srcId="{DA6B98EC-9CDA-4D0E-AB18-1B8B3D0887B7}" destId="{6E8FB39D-99F9-4002-8AB0-F61A7C574926}" srcOrd="2" destOrd="0" parTransId="{4A90C15C-EE31-4377-BD60-F3A3ACEE24C6}" sibTransId="{9FEF250F-52AF-434D-BE2A-1A0E1680F9B2}"/>
    <dgm:cxn modelId="{F49A0D87-6BD8-4956-AEE1-B30FD82A7EFC}" type="presOf" srcId="{53E4CCF5-87CE-4ACF-AD5A-9D1C07652247}" destId="{1F486E41-B72F-4CFB-8B15-A1B04B7A7077}" srcOrd="0" destOrd="0" presId="urn:microsoft.com/office/officeart/2005/8/layout/orgChart1"/>
    <dgm:cxn modelId="{E309F88F-9701-454F-8723-A49420B0E9AE}" type="presOf" srcId="{78514CCF-7DA7-46F6-AD1C-7AE62850397C}" destId="{996A2ED4-1959-4970-8461-BA69AC07B33F}" srcOrd="0" destOrd="0" presId="urn:microsoft.com/office/officeart/2005/8/layout/orgChart1"/>
    <dgm:cxn modelId="{DE365598-D5AF-4815-8004-2196DEB9B86E}" type="presOf" srcId="{FB788ACF-D337-4E0A-AE7F-E8F6C37CD6C2}" destId="{BB982696-C6A2-4F53-872E-EC9ED247B4FD}" srcOrd="0" destOrd="0" presId="urn:microsoft.com/office/officeart/2005/8/layout/orgChart1"/>
    <dgm:cxn modelId="{17F3219A-E05B-439C-BD1F-99E6461A09EA}" type="presOf" srcId="{6B590BBF-19D2-4D31-BBEF-910BB41D572D}" destId="{7E664FDE-ECCD-4B7C-8F48-22E4D6FAC497}" srcOrd="0" destOrd="0" presId="urn:microsoft.com/office/officeart/2005/8/layout/orgChart1"/>
    <dgm:cxn modelId="{D310B5A1-A418-4DC2-93E2-5AB3B1BFA99B}" type="presOf" srcId="{2DDA2580-8480-4A95-A591-DE5E28D88153}" destId="{C8A2817C-D200-4245-A1B5-B5CBF0526728}" srcOrd="0" destOrd="0" presId="urn:microsoft.com/office/officeart/2005/8/layout/orgChart1"/>
    <dgm:cxn modelId="{69C79AA5-B8F1-4CB0-ACCE-A671021B594A}" type="presOf" srcId="{36F9450A-4A96-4F13-B87E-D15BFF4E392D}" destId="{F99D28EA-EE6F-4842-9F6C-2EA7BEC01FF0}" srcOrd="0" destOrd="0" presId="urn:microsoft.com/office/officeart/2005/8/layout/orgChart1"/>
    <dgm:cxn modelId="{621F86A6-DB6A-4501-BFF1-80D92D8F3F09}" srcId="{DA6B98EC-9CDA-4D0E-AB18-1B8B3D0887B7}" destId="{7A6C4355-A309-4333-B5B6-2F3459E0496C}" srcOrd="0" destOrd="0" parTransId="{4811CAF9-733C-44E1-9CBD-9ACB17D3EDE1}" sibTransId="{72CE975A-3BD5-4F14-999D-F0EAF79EF860}"/>
    <dgm:cxn modelId="{66AF3EA9-5941-4E9D-95BA-C48D43CBF6C7}" type="presOf" srcId="{4A90C15C-EE31-4377-BD60-F3A3ACEE24C6}" destId="{0AE764BA-B743-4306-A222-072B03D3AFC2}" srcOrd="0" destOrd="0" presId="urn:microsoft.com/office/officeart/2005/8/layout/orgChart1"/>
    <dgm:cxn modelId="{04539BAA-10C0-493D-8427-53A250948EEA}" srcId="{78514CCF-7DA7-46F6-AD1C-7AE62850397C}" destId="{14BE0D95-D94D-46F0-A581-ED4335C99250}" srcOrd="1" destOrd="0" parTransId="{6B590BBF-19D2-4D31-BBEF-910BB41D572D}" sibTransId="{CDDCF887-A6B7-4FFA-B692-C233EBA34684}"/>
    <dgm:cxn modelId="{463E88AB-AB35-41F4-8BAC-3A7FA6954824}" type="presOf" srcId="{1674FFC8-329B-40BD-BE84-6F4827D33E25}" destId="{A46BB45E-C497-4327-9AD5-DAC96B72259D}" srcOrd="0" destOrd="0" presId="urn:microsoft.com/office/officeart/2005/8/layout/orgChart1"/>
    <dgm:cxn modelId="{6ADB09AE-837E-4089-9858-EC85C6615808}" type="presOf" srcId="{C859F02C-EC65-4CFC-A4DA-D2703BAFA479}" destId="{FA066202-CC34-4737-BD55-02D9C12B7766}" srcOrd="0" destOrd="0" presId="urn:microsoft.com/office/officeart/2005/8/layout/orgChart1"/>
    <dgm:cxn modelId="{B9CC2EB3-4E9D-43ED-A40F-C46CDEAA8E0D}" type="presOf" srcId="{0735E462-54C5-4507-955B-5A5E91ED51B7}" destId="{0D2A4ABE-45E8-4D53-B527-48924148A40F}" srcOrd="0" destOrd="0" presId="urn:microsoft.com/office/officeart/2005/8/layout/orgChart1"/>
    <dgm:cxn modelId="{051E64B3-FC3F-4ADF-B58B-958BFF16A145}" type="presOf" srcId="{EEA1A4C5-1C8A-449F-95B7-02039BE82784}" destId="{6665CE88-C7D5-4D16-AA38-C766DB482B8A}" srcOrd="0" destOrd="0" presId="urn:microsoft.com/office/officeart/2005/8/layout/orgChart1"/>
    <dgm:cxn modelId="{446CC8BD-230E-4665-B3A6-6578CA98D896}" srcId="{36F9450A-4A96-4F13-B87E-D15BFF4E392D}" destId="{DA6B98EC-9CDA-4D0E-AB18-1B8B3D0887B7}" srcOrd="0" destOrd="0" parTransId="{1674FFC8-329B-40BD-BE84-6F4827D33E25}" sibTransId="{FB56F4A4-62DC-4BBE-8DEE-80BB694DCFFC}"/>
    <dgm:cxn modelId="{8D7F70C3-A270-4304-864C-164B6FB5C4AD}" srcId="{5CFFAB6F-9A5C-4DC0-86D9-2E716BC9B38A}" destId="{36F9450A-4A96-4F13-B87E-D15BFF4E392D}" srcOrd="0" destOrd="0" parTransId="{E2650CED-5DD9-4468-90BF-2F6D06922AA4}" sibTransId="{0913A498-1E72-44FD-9310-65E6AF49BE36}"/>
    <dgm:cxn modelId="{E56623C5-EEA5-43BA-B91F-66797A95F185}" type="presOf" srcId="{CB8711E7-8E6D-4773-A1F8-B0FD9C1D4472}" destId="{6C42BD23-83C2-4ACF-8D3A-FFCD1185AED6}" srcOrd="0" destOrd="0" presId="urn:microsoft.com/office/officeart/2005/8/layout/orgChart1"/>
    <dgm:cxn modelId="{B8F696CC-2E78-46DB-B27A-3F4CE1E048D5}" srcId="{36F9450A-4A96-4F13-B87E-D15BFF4E392D}" destId="{2DDA2580-8480-4A95-A591-DE5E28D88153}" srcOrd="2" destOrd="0" parTransId="{0735E462-54C5-4507-955B-5A5E91ED51B7}" sibTransId="{5A0767DE-915A-49B4-B226-F0FA4DC4F738}"/>
    <dgm:cxn modelId="{6CCAB7CD-2A4F-436A-8A17-F1A4BD4985D3}" type="presOf" srcId="{DA6B98EC-9CDA-4D0E-AB18-1B8B3D0887B7}" destId="{4E2079AF-0A5F-46C7-8CA4-20BC3510553C}" srcOrd="0" destOrd="0" presId="urn:microsoft.com/office/officeart/2005/8/layout/orgChart1"/>
    <dgm:cxn modelId="{89781FD5-6999-4275-A5BC-7C0654094533}" srcId="{36F9450A-4A96-4F13-B87E-D15BFF4E392D}" destId="{78514CCF-7DA7-46F6-AD1C-7AE62850397C}" srcOrd="1" destOrd="0" parTransId="{CB8711E7-8E6D-4773-A1F8-B0FD9C1D4472}" sibTransId="{33E68CE6-379A-42EA-9C8C-BEC2EFC927EA}"/>
    <dgm:cxn modelId="{91A12ED7-26C2-4C47-BD9A-208D50F65EC4}" type="presOf" srcId="{7F879E41-EC63-40BF-A221-87A913AEC883}" destId="{37B4DCA0-BE4F-4EFE-BC4E-7554FB828634}" srcOrd="0" destOrd="0" presId="urn:microsoft.com/office/officeart/2005/8/layout/orgChart1"/>
    <dgm:cxn modelId="{F034D9D8-64F3-4A0A-AFBD-8CCD05B78303}" type="presOf" srcId="{7A6C4355-A309-4333-B5B6-2F3459E0496C}" destId="{4EDD80B7-D946-42D6-82E9-1AC176F8E50F}" srcOrd="1" destOrd="0" presId="urn:microsoft.com/office/officeart/2005/8/layout/orgChart1"/>
    <dgm:cxn modelId="{2F21C0DA-1BF5-486F-A415-6E2635F39F7C}" srcId="{DA6B98EC-9CDA-4D0E-AB18-1B8B3D0887B7}" destId="{9A30AA90-E840-409F-BE7A-F2ED5B3BB7A9}" srcOrd="1" destOrd="0" parTransId="{65704148-D4DF-4F32-ADCE-F1E6CC3F663B}" sibTransId="{F53B60F6-DCF0-49CB-8E6D-278C007FD07C}"/>
    <dgm:cxn modelId="{38006FE5-FF5A-475B-A4F7-18F71988C2C3}" type="presOf" srcId="{DA6B98EC-9CDA-4D0E-AB18-1B8B3D0887B7}" destId="{AA34DA30-7484-4026-9CE9-6E06D2FF1B7E}" srcOrd="1" destOrd="0" presId="urn:microsoft.com/office/officeart/2005/8/layout/orgChart1"/>
    <dgm:cxn modelId="{2401D0E6-F985-4735-A145-C672F1D07ACE}" srcId="{2DDA2580-8480-4A95-A591-DE5E28D88153}" destId="{70260E5B-8F47-4079-B7D4-BA0F7DFA98AC}" srcOrd="3" destOrd="0" parTransId="{F0102DAF-DDEE-4051-A042-45B2CF7DA2DE}" sibTransId="{399EFED3-1FF6-41A1-8909-0D6344F84719}"/>
    <dgm:cxn modelId="{F77F8AFC-CBD6-4D13-A78A-1AF18467E51B}" type="presOf" srcId="{D3A0FA60-FD9D-4981-B84E-70792BF00DA3}" destId="{09AB09B0-AB69-42F9-B28F-DA39E000F256}" srcOrd="0" destOrd="0" presId="urn:microsoft.com/office/officeart/2005/8/layout/orgChart1"/>
    <dgm:cxn modelId="{A0CCBDFC-A503-44E9-9F1C-50B33F910D25}" type="presOf" srcId="{F0102DAF-DDEE-4051-A042-45B2CF7DA2DE}" destId="{995A25BB-00EF-4725-B036-D81811D227B2}" srcOrd="0" destOrd="0" presId="urn:microsoft.com/office/officeart/2005/8/layout/orgChart1"/>
    <dgm:cxn modelId="{E0756B6D-E746-44A6-8DBC-FE9DCCFE1E68}" type="presParOf" srcId="{E76B34CF-2A3B-4101-8857-BAD52A4DF8F0}" destId="{E9108A24-E7EE-4340-8120-FCDB77FBFB2C}" srcOrd="0" destOrd="0" presId="urn:microsoft.com/office/officeart/2005/8/layout/orgChart1"/>
    <dgm:cxn modelId="{6241AF79-328C-4C3A-8944-9C87E4FBB3F1}" type="presParOf" srcId="{E9108A24-E7EE-4340-8120-FCDB77FBFB2C}" destId="{42040D55-22E3-4083-B231-772C8CE84102}" srcOrd="0" destOrd="0" presId="urn:microsoft.com/office/officeart/2005/8/layout/orgChart1"/>
    <dgm:cxn modelId="{0DA071D2-1C03-4E09-8C0D-F52ABACA6214}" type="presParOf" srcId="{42040D55-22E3-4083-B231-772C8CE84102}" destId="{F99D28EA-EE6F-4842-9F6C-2EA7BEC01FF0}" srcOrd="0" destOrd="0" presId="urn:microsoft.com/office/officeart/2005/8/layout/orgChart1"/>
    <dgm:cxn modelId="{7A119BA7-E498-4738-8E07-9D6949E73A8E}" type="presParOf" srcId="{42040D55-22E3-4083-B231-772C8CE84102}" destId="{CCEACD79-3C32-4CB8-ACBF-24CC76D0BC43}" srcOrd="1" destOrd="0" presId="urn:microsoft.com/office/officeart/2005/8/layout/orgChart1"/>
    <dgm:cxn modelId="{83FE127A-4751-4583-AEFE-81F3B5E36070}" type="presParOf" srcId="{E9108A24-E7EE-4340-8120-FCDB77FBFB2C}" destId="{D1EE0CF1-CE14-437D-B2CA-7C24C2D0D061}" srcOrd="1" destOrd="0" presId="urn:microsoft.com/office/officeart/2005/8/layout/orgChart1"/>
    <dgm:cxn modelId="{2956C0E7-26B8-42A2-9ED7-291B08384B4E}" type="presParOf" srcId="{D1EE0CF1-CE14-437D-B2CA-7C24C2D0D061}" destId="{A46BB45E-C497-4327-9AD5-DAC96B72259D}" srcOrd="0" destOrd="0" presId="urn:microsoft.com/office/officeart/2005/8/layout/orgChart1"/>
    <dgm:cxn modelId="{2C9103B3-77AF-4EAC-8A00-3F4F9BE51827}" type="presParOf" srcId="{D1EE0CF1-CE14-437D-B2CA-7C24C2D0D061}" destId="{5B48222C-90F8-4971-9298-074C5C059B14}" srcOrd="1" destOrd="0" presId="urn:microsoft.com/office/officeart/2005/8/layout/orgChart1"/>
    <dgm:cxn modelId="{A7256D0B-7492-49FE-963E-044261C535F7}" type="presParOf" srcId="{5B48222C-90F8-4971-9298-074C5C059B14}" destId="{8B6B0433-346E-4492-B86E-28BE9688B995}" srcOrd="0" destOrd="0" presId="urn:microsoft.com/office/officeart/2005/8/layout/orgChart1"/>
    <dgm:cxn modelId="{D5766A8A-71AF-4870-8B5F-8B3ACD663A66}" type="presParOf" srcId="{8B6B0433-346E-4492-B86E-28BE9688B995}" destId="{4E2079AF-0A5F-46C7-8CA4-20BC3510553C}" srcOrd="0" destOrd="0" presId="urn:microsoft.com/office/officeart/2005/8/layout/orgChart1"/>
    <dgm:cxn modelId="{E38F79C4-7D91-4CA0-B05F-179B45D2AC8E}" type="presParOf" srcId="{8B6B0433-346E-4492-B86E-28BE9688B995}" destId="{AA34DA30-7484-4026-9CE9-6E06D2FF1B7E}" srcOrd="1" destOrd="0" presId="urn:microsoft.com/office/officeart/2005/8/layout/orgChart1"/>
    <dgm:cxn modelId="{1F1EC648-520D-427F-AE3E-BA5D06D8BF5A}" type="presParOf" srcId="{5B48222C-90F8-4971-9298-074C5C059B14}" destId="{5D0D0803-4F73-4C30-AE76-0ACDB4611D80}" srcOrd="1" destOrd="0" presId="urn:microsoft.com/office/officeart/2005/8/layout/orgChart1"/>
    <dgm:cxn modelId="{CC64E457-7D47-4A44-AA66-F4F890F655FC}" type="presParOf" srcId="{5D0D0803-4F73-4C30-AE76-0ACDB4611D80}" destId="{C9EB894F-1B89-4FEE-89CE-384B1B9E0159}" srcOrd="0" destOrd="0" presId="urn:microsoft.com/office/officeart/2005/8/layout/orgChart1"/>
    <dgm:cxn modelId="{72096932-9E80-4D0A-A582-B860152EB6EE}" type="presParOf" srcId="{5D0D0803-4F73-4C30-AE76-0ACDB4611D80}" destId="{4B2AE28F-D4A3-49F0-88B9-C3AD3CB135C0}" srcOrd="1" destOrd="0" presId="urn:microsoft.com/office/officeart/2005/8/layout/orgChart1"/>
    <dgm:cxn modelId="{9214C881-8F17-49DB-A6E0-93BBFF0C067D}" type="presParOf" srcId="{4B2AE28F-D4A3-49F0-88B9-C3AD3CB135C0}" destId="{D0E402CD-7B02-49F2-87B3-E6F1DA6C371C}" srcOrd="0" destOrd="0" presId="urn:microsoft.com/office/officeart/2005/8/layout/orgChart1"/>
    <dgm:cxn modelId="{8DB7E2B7-2EEC-43CE-821A-590D132CA840}" type="presParOf" srcId="{D0E402CD-7B02-49F2-87B3-E6F1DA6C371C}" destId="{723FA365-915F-4AD4-AB90-D709502DC3C4}" srcOrd="0" destOrd="0" presId="urn:microsoft.com/office/officeart/2005/8/layout/orgChart1"/>
    <dgm:cxn modelId="{ECD2C59F-0AD5-43F4-A145-291E009DA951}" type="presParOf" srcId="{D0E402CD-7B02-49F2-87B3-E6F1DA6C371C}" destId="{4EDD80B7-D946-42D6-82E9-1AC176F8E50F}" srcOrd="1" destOrd="0" presId="urn:microsoft.com/office/officeart/2005/8/layout/orgChart1"/>
    <dgm:cxn modelId="{241F5AFD-BD68-489A-A58D-30898BA3B7D5}" type="presParOf" srcId="{4B2AE28F-D4A3-49F0-88B9-C3AD3CB135C0}" destId="{96B5AC7E-3F81-4182-A8C9-44446D345591}" srcOrd="1" destOrd="0" presId="urn:microsoft.com/office/officeart/2005/8/layout/orgChart1"/>
    <dgm:cxn modelId="{7E23BAAD-0CC8-40AC-A0D6-5815ECD906A5}" type="presParOf" srcId="{4B2AE28F-D4A3-49F0-88B9-C3AD3CB135C0}" destId="{BAC146CC-D5F1-47DD-A303-AFF91F6383F6}" srcOrd="2" destOrd="0" presId="urn:microsoft.com/office/officeart/2005/8/layout/orgChart1"/>
    <dgm:cxn modelId="{B35AF7DD-E248-4BBA-A514-0AFB2113283F}" type="presParOf" srcId="{5D0D0803-4F73-4C30-AE76-0ACDB4611D80}" destId="{78250837-A738-48DF-A9CA-B2F6CED67DFA}" srcOrd="2" destOrd="0" presId="urn:microsoft.com/office/officeart/2005/8/layout/orgChart1"/>
    <dgm:cxn modelId="{A24DC59D-D481-4135-8A8F-DFF57FE9E554}" type="presParOf" srcId="{5D0D0803-4F73-4C30-AE76-0ACDB4611D80}" destId="{B0B1479C-70BA-4C48-9DE3-A2B9228E58BD}" srcOrd="3" destOrd="0" presId="urn:microsoft.com/office/officeart/2005/8/layout/orgChart1"/>
    <dgm:cxn modelId="{D7E1A727-446C-4AD2-8369-6631C5FA9C95}" type="presParOf" srcId="{B0B1479C-70BA-4C48-9DE3-A2B9228E58BD}" destId="{63470CB6-0B6B-4409-897B-3460A993EF01}" srcOrd="0" destOrd="0" presId="urn:microsoft.com/office/officeart/2005/8/layout/orgChart1"/>
    <dgm:cxn modelId="{69DDF99B-DB51-4C8B-A643-72262E31FC41}" type="presParOf" srcId="{63470CB6-0B6B-4409-897B-3460A993EF01}" destId="{0D7B2EA9-67F0-4680-9F6D-54B1AACCEBE3}" srcOrd="0" destOrd="0" presId="urn:microsoft.com/office/officeart/2005/8/layout/orgChart1"/>
    <dgm:cxn modelId="{FE756D31-126D-4B7E-9673-2EC275C21D3A}" type="presParOf" srcId="{63470CB6-0B6B-4409-897B-3460A993EF01}" destId="{A85F57F1-EC58-49DB-A615-E22FDF45E8F3}" srcOrd="1" destOrd="0" presId="urn:microsoft.com/office/officeart/2005/8/layout/orgChart1"/>
    <dgm:cxn modelId="{3AD7F687-0255-4359-88DA-A69E6B07BCFE}" type="presParOf" srcId="{B0B1479C-70BA-4C48-9DE3-A2B9228E58BD}" destId="{1A7096F6-B3A2-4601-97DA-69574852CB43}" srcOrd="1" destOrd="0" presId="urn:microsoft.com/office/officeart/2005/8/layout/orgChart1"/>
    <dgm:cxn modelId="{AE98235E-555E-44F0-8918-DDB603335754}" type="presParOf" srcId="{B0B1479C-70BA-4C48-9DE3-A2B9228E58BD}" destId="{ED0785F3-9A0F-45EF-BEF9-5B7CF0C723AF}" srcOrd="2" destOrd="0" presId="urn:microsoft.com/office/officeart/2005/8/layout/orgChart1"/>
    <dgm:cxn modelId="{E1058B35-1971-4EF0-A20A-C02A68C9681D}" type="presParOf" srcId="{5D0D0803-4F73-4C30-AE76-0ACDB4611D80}" destId="{0AE764BA-B743-4306-A222-072B03D3AFC2}" srcOrd="4" destOrd="0" presId="urn:microsoft.com/office/officeart/2005/8/layout/orgChart1"/>
    <dgm:cxn modelId="{19756ED8-E3F6-43D7-B2A1-DF6B5B38BEB2}" type="presParOf" srcId="{5D0D0803-4F73-4C30-AE76-0ACDB4611D80}" destId="{80D89EB7-1F1C-4966-AC11-044153919160}" srcOrd="5" destOrd="0" presId="urn:microsoft.com/office/officeart/2005/8/layout/orgChart1"/>
    <dgm:cxn modelId="{E3B39D98-4F92-4DDE-9088-FD28C43D8301}" type="presParOf" srcId="{80D89EB7-1F1C-4966-AC11-044153919160}" destId="{E9DCE257-675D-493A-8861-8C1371E0092D}" srcOrd="0" destOrd="0" presId="urn:microsoft.com/office/officeart/2005/8/layout/orgChart1"/>
    <dgm:cxn modelId="{209657C7-0F71-4101-978A-D0AAF5A4B88B}" type="presParOf" srcId="{E9DCE257-675D-493A-8861-8C1371E0092D}" destId="{EDA5AD28-F024-4926-BCB9-0A826FD5D05C}" srcOrd="0" destOrd="0" presId="urn:microsoft.com/office/officeart/2005/8/layout/orgChart1"/>
    <dgm:cxn modelId="{236D643A-0FAD-48DA-92AA-3DD30F527903}" type="presParOf" srcId="{E9DCE257-675D-493A-8861-8C1371E0092D}" destId="{B21E3AF6-F0B8-45C6-B215-56C422E29FB2}" srcOrd="1" destOrd="0" presId="urn:microsoft.com/office/officeart/2005/8/layout/orgChart1"/>
    <dgm:cxn modelId="{738D1296-1AD5-4FE7-B662-193A859E8ED1}" type="presParOf" srcId="{80D89EB7-1F1C-4966-AC11-044153919160}" destId="{5F87FA8E-508A-448B-A1E8-B3EAF7FF78B0}" srcOrd="1" destOrd="0" presId="urn:microsoft.com/office/officeart/2005/8/layout/orgChart1"/>
    <dgm:cxn modelId="{A6480742-C03D-45AF-88BF-126C682A0AD5}" type="presParOf" srcId="{80D89EB7-1F1C-4966-AC11-044153919160}" destId="{BAE9B170-4B28-4CE7-A8D2-DCDF58A6BC85}" srcOrd="2" destOrd="0" presId="urn:microsoft.com/office/officeart/2005/8/layout/orgChart1"/>
    <dgm:cxn modelId="{327C2B25-B6DE-4B45-8011-E9BB49F81C77}" type="presParOf" srcId="{5B48222C-90F8-4971-9298-074C5C059B14}" destId="{9F09A8DF-EFE2-4027-B7F9-1163D1B971C3}" srcOrd="2" destOrd="0" presId="urn:microsoft.com/office/officeart/2005/8/layout/orgChart1"/>
    <dgm:cxn modelId="{8E18D6BE-3206-469B-8C01-C11B5F851525}" type="presParOf" srcId="{D1EE0CF1-CE14-437D-B2CA-7C24C2D0D061}" destId="{6C42BD23-83C2-4ACF-8D3A-FFCD1185AED6}" srcOrd="2" destOrd="0" presId="urn:microsoft.com/office/officeart/2005/8/layout/orgChart1"/>
    <dgm:cxn modelId="{0D79A7FF-AE10-4EE0-BB32-C257096A223A}" type="presParOf" srcId="{D1EE0CF1-CE14-437D-B2CA-7C24C2D0D061}" destId="{F0695106-0D60-49F8-8E69-BFCF5ADFBD37}" srcOrd="3" destOrd="0" presId="urn:microsoft.com/office/officeart/2005/8/layout/orgChart1"/>
    <dgm:cxn modelId="{C63F06D0-85BB-4064-B6F9-B9289EF08175}" type="presParOf" srcId="{F0695106-0D60-49F8-8E69-BFCF5ADFBD37}" destId="{50D05393-D8FC-4258-869D-BCBD0968FB0D}" srcOrd="0" destOrd="0" presId="urn:microsoft.com/office/officeart/2005/8/layout/orgChart1"/>
    <dgm:cxn modelId="{3527949A-D18C-4D6D-B6E9-323205D4FCA3}" type="presParOf" srcId="{50D05393-D8FC-4258-869D-BCBD0968FB0D}" destId="{996A2ED4-1959-4970-8461-BA69AC07B33F}" srcOrd="0" destOrd="0" presId="urn:microsoft.com/office/officeart/2005/8/layout/orgChart1"/>
    <dgm:cxn modelId="{ECD7CB13-1445-4BBC-BAE4-9F9D6CFD9889}" type="presParOf" srcId="{50D05393-D8FC-4258-869D-BCBD0968FB0D}" destId="{0CF7B9A2-B667-47B1-B1D3-B2D512F307D4}" srcOrd="1" destOrd="0" presId="urn:microsoft.com/office/officeart/2005/8/layout/orgChart1"/>
    <dgm:cxn modelId="{476A5DB2-DC95-4E28-9540-D04271BAF300}" type="presParOf" srcId="{F0695106-0D60-49F8-8E69-BFCF5ADFBD37}" destId="{34831855-5297-48F0-BB23-090EF03BE6CC}" srcOrd="1" destOrd="0" presId="urn:microsoft.com/office/officeart/2005/8/layout/orgChart1"/>
    <dgm:cxn modelId="{3CC41BF0-C709-4472-950E-786A0AD6AA37}" type="presParOf" srcId="{34831855-5297-48F0-BB23-090EF03BE6CC}" destId="{09AB09B0-AB69-42F9-B28F-DA39E000F256}" srcOrd="0" destOrd="0" presId="urn:microsoft.com/office/officeart/2005/8/layout/orgChart1"/>
    <dgm:cxn modelId="{F7CDC02E-6AA8-44D5-9AD3-31BAFFA3E8C8}" type="presParOf" srcId="{34831855-5297-48F0-BB23-090EF03BE6CC}" destId="{B96BB09B-EFF8-44AD-8B4B-EF0661353261}" srcOrd="1" destOrd="0" presId="urn:microsoft.com/office/officeart/2005/8/layout/orgChart1"/>
    <dgm:cxn modelId="{FC8E4F8B-3729-4E9C-A61D-14D39FC2E9E2}" type="presParOf" srcId="{B96BB09B-EFF8-44AD-8B4B-EF0661353261}" destId="{90C505B4-70F3-4324-9E15-C3C37C19127F}" srcOrd="0" destOrd="0" presId="urn:microsoft.com/office/officeart/2005/8/layout/orgChart1"/>
    <dgm:cxn modelId="{D242A581-416C-478B-B066-37B01AF51C3E}" type="presParOf" srcId="{90C505B4-70F3-4324-9E15-C3C37C19127F}" destId="{FA066202-CC34-4737-BD55-02D9C12B7766}" srcOrd="0" destOrd="0" presId="urn:microsoft.com/office/officeart/2005/8/layout/orgChart1"/>
    <dgm:cxn modelId="{F8633B88-E1D6-4CB1-87E9-1450086D3D85}" type="presParOf" srcId="{90C505B4-70F3-4324-9E15-C3C37C19127F}" destId="{1D575567-ABBB-4FB8-BB49-5C61A44B8A83}" srcOrd="1" destOrd="0" presId="urn:microsoft.com/office/officeart/2005/8/layout/orgChart1"/>
    <dgm:cxn modelId="{1F873DD0-40D6-4A9E-B735-5794EEB17D9A}" type="presParOf" srcId="{B96BB09B-EFF8-44AD-8B4B-EF0661353261}" destId="{3C130775-F89A-4298-851B-9C5A7172F99F}" srcOrd="1" destOrd="0" presId="urn:microsoft.com/office/officeart/2005/8/layout/orgChart1"/>
    <dgm:cxn modelId="{458D0F12-F9FC-4889-81CD-D718C0129C6A}" type="presParOf" srcId="{B96BB09B-EFF8-44AD-8B4B-EF0661353261}" destId="{248A20A7-C0EC-431A-87EA-F01472F334E9}" srcOrd="2" destOrd="0" presId="urn:microsoft.com/office/officeart/2005/8/layout/orgChart1"/>
    <dgm:cxn modelId="{3BE05536-388C-4363-92DA-776672E7F017}" type="presParOf" srcId="{34831855-5297-48F0-BB23-090EF03BE6CC}" destId="{7E664FDE-ECCD-4B7C-8F48-22E4D6FAC497}" srcOrd="2" destOrd="0" presId="urn:microsoft.com/office/officeart/2005/8/layout/orgChart1"/>
    <dgm:cxn modelId="{306E3C38-8A60-4526-AF2D-98582F951E6A}" type="presParOf" srcId="{34831855-5297-48F0-BB23-090EF03BE6CC}" destId="{CA859AC2-C8D4-46AE-A1CC-6CE2606D6132}" srcOrd="3" destOrd="0" presId="urn:microsoft.com/office/officeart/2005/8/layout/orgChart1"/>
    <dgm:cxn modelId="{27B231AF-3784-4AD5-B9A9-9AEBC3FA0CA5}" type="presParOf" srcId="{CA859AC2-C8D4-46AE-A1CC-6CE2606D6132}" destId="{8F723D0B-D97F-4FB6-9806-B46102B489F1}" srcOrd="0" destOrd="0" presId="urn:microsoft.com/office/officeart/2005/8/layout/orgChart1"/>
    <dgm:cxn modelId="{B9622AE8-E31F-4B1D-A940-5B2D6F6A2E01}" type="presParOf" srcId="{8F723D0B-D97F-4FB6-9806-B46102B489F1}" destId="{67752694-3CBE-48CE-85BB-5663E518D250}" srcOrd="0" destOrd="0" presId="urn:microsoft.com/office/officeart/2005/8/layout/orgChart1"/>
    <dgm:cxn modelId="{6C6815B0-D18E-49B4-8E42-B442C8B33893}" type="presParOf" srcId="{8F723D0B-D97F-4FB6-9806-B46102B489F1}" destId="{7158924F-C105-4FE9-A09C-A25EC40C5B3F}" srcOrd="1" destOrd="0" presId="urn:microsoft.com/office/officeart/2005/8/layout/orgChart1"/>
    <dgm:cxn modelId="{17059132-EDC7-4F30-A127-84019BCC6727}" type="presParOf" srcId="{CA859AC2-C8D4-46AE-A1CC-6CE2606D6132}" destId="{AB52C910-FBA8-4E3C-BCEA-35366CB2DD60}" srcOrd="1" destOrd="0" presId="urn:microsoft.com/office/officeart/2005/8/layout/orgChart1"/>
    <dgm:cxn modelId="{BA9FD0F0-2844-4B54-8486-C2B4F11010D8}" type="presParOf" srcId="{CA859AC2-C8D4-46AE-A1CC-6CE2606D6132}" destId="{2426984C-AC5C-4D77-87B5-79834289CB3A}" srcOrd="2" destOrd="0" presId="urn:microsoft.com/office/officeart/2005/8/layout/orgChart1"/>
    <dgm:cxn modelId="{53111D5E-F3FF-4BD2-89A2-1EBE31867C6B}" type="presParOf" srcId="{F0695106-0D60-49F8-8E69-BFCF5ADFBD37}" destId="{2FFE2A1E-44A9-4958-854A-483C86F87E31}" srcOrd="2" destOrd="0" presId="urn:microsoft.com/office/officeart/2005/8/layout/orgChart1"/>
    <dgm:cxn modelId="{512E4CA9-AC27-4377-AD6D-FFF082E6F485}" type="presParOf" srcId="{D1EE0CF1-CE14-437D-B2CA-7C24C2D0D061}" destId="{0D2A4ABE-45E8-4D53-B527-48924148A40F}" srcOrd="4" destOrd="0" presId="urn:microsoft.com/office/officeart/2005/8/layout/orgChart1"/>
    <dgm:cxn modelId="{50D6C6B5-B0B9-4806-9B21-0CC3639B451D}" type="presParOf" srcId="{D1EE0CF1-CE14-437D-B2CA-7C24C2D0D061}" destId="{1C9ACDA0-9550-4818-B631-4C496441D197}" srcOrd="5" destOrd="0" presId="urn:microsoft.com/office/officeart/2005/8/layout/orgChart1"/>
    <dgm:cxn modelId="{5E4FEEA3-C46B-4A39-8BAB-9ABC66F31179}" type="presParOf" srcId="{1C9ACDA0-9550-4818-B631-4C496441D197}" destId="{FCAE6274-C683-464C-85D2-F0B20D2B3CF5}" srcOrd="0" destOrd="0" presId="urn:microsoft.com/office/officeart/2005/8/layout/orgChart1"/>
    <dgm:cxn modelId="{F2FCCF23-135A-423C-896D-31B45C453D0B}" type="presParOf" srcId="{FCAE6274-C683-464C-85D2-F0B20D2B3CF5}" destId="{C8A2817C-D200-4245-A1B5-B5CBF0526728}" srcOrd="0" destOrd="0" presId="urn:microsoft.com/office/officeart/2005/8/layout/orgChart1"/>
    <dgm:cxn modelId="{59D843EC-A64F-41B4-97EF-7C0447C86B10}" type="presParOf" srcId="{FCAE6274-C683-464C-85D2-F0B20D2B3CF5}" destId="{2516A44F-1210-4031-8B94-D11C384DC1F5}" srcOrd="1" destOrd="0" presId="urn:microsoft.com/office/officeart/2005/8/layout/orgChart1"/>
    <dgm:cxn modelId="{AEFAF2B0-42B3-485D-97A4-4AE41201E4C5}" type="presParOf" srcId="{1C9ACDA0-9550-4818-B631-4C496441D197}" destId="{CE5B5200-C4A1-406C-8799-F9F69CB17BB4}" srcOrd="1" destOrd="0" presId="urn:microsoft.com/office/officeart/2005/8/layout/orgChart1"/>
    <dgm:cxn modelId="{2B0CED74-5A7E-4F4A-AB66-6BE3569E54DD}" type="presParOf" srcId="{CE5B5200-C4A1-406C-8799-F9F69CB17BB4}" destId="{37B4DCA0-BE4F-4EFE-BC4E-7554FB828634}" srcOrd="0" destOrd="0" presId="urn:microsoft.com/office/officeart/2005/8/layout/orgChart1"/>
    <dgm:cxn modelId="{773B9B2B-E868-4125-816F-04372F46396D}" type="presParOf" srcId="{CE5B5200-C4A1-406C-8799-F9F69CB17BB4}" destId="{CAB31561-B258-46DB-B16F-2055E802957F}" srcOrd="1" destOrd="0" presId="urn:microsoft.com/office/officeart/2005/8/layout/orgChart1"/>
    <dgm:cxn modelId="{2B5A8AF4-1608-4248-B7E0-C06B52B01BF7}" type="presParOf" srcId="{CAB31561-B258-46DB-B16F-2055E802957F}" destId="{713A4B50-F919-4747-B443-0105DB169069}" srcOrd="0" destOrd="0" presId="urn:microsoft.com/office/officeart/2005/8/layout/orgChart1"/>
    <dgm:cxn modelId="{7D94CCD8-E583-442B-AC4A-14E431E92B9A}" type="presParOf" srcId="{713A4B50-F919-4747-B443-0105DB169069}" destId="{BB982696-C6A2-4F53-872E-EC9ED247B4FD}" srcOrd="0" destOrd="0" presId="urn:microsoft.com/office/officeart/2005/8/layout/orgChart1"/>
    <dgm:cxn modelId="{F62B08BF-9B19-493A-8BFA-51A0F3A60008}" type="presParOf" srcId="{713A4B50-F919-4747-B443-0105DB169069}" destId="{673B249D-8F45-4F74-BC77-190E845E567A}" srcOrd="1" destOrd="0" presId="urn:microsoft.com/office/officeart/2005/8/layout/orgChart1"/>
    <dgm:cxn modelId="{F596FEE6-4489-4587-8A26-BC37183BEFD1}" type="presParOf" srcId="{CAB31561-B258-46DB-B16F-2055E802957F}" destId="{F2BDF287-7C32-4A40-9F51-885A6BCB692B}" srcOrd="1" destOrd="0" presId="urn:microsoft.com/office/officeart/2005/8/layout/orgChart1"/>
    <dgm:cxn modelId="{6227BC5D-655B-4D26-8AF0-1070B338A039}" type="presParOf" srcId="{CAB31561-B258-46DB-B16F-2055E802957F}" destId="{97A580F2-E6B4-43F3-990E-1D571496A2E8}" srcOrd="2" destOrd="0" presId="urn:microsoft.com/office/officeart/2005/8/layout/orgChart1"/>
    <dgm:cxn modelId="{C12F7358-7ED6-4EF8-916B-39665A0D3E17}" type="presParOf" srcId="{CE5B5200-C4A1-406C-8799-F9F69CB17BB4}" destId="{3BCBEE41-8BC7-45FA-94C0-D0E3FDEBCDC7}" srcOrd="2" destOrd="0" presId="urn:microsoft.com/office/officeart/2005/8/layout/orgChart1"/>
    <dgm:cxn modelId="{0E6D118E-EE6B-48E2-8302-86138FFCBA72}" type="presParOf" srcId="{CE5B5200-C4A1-406C-8799-F9F69CB17BB4}" destId="{1DA3DA3B-F972-45D4-929C-CAE8AD582009}" srcOrd="3" destOrd="0" presId="urn:microsoft.com/office/officeart/2005/8/layout/orgChart1"/>
    <dgm:cxn modelId="{3D8403A2-6B5E-4B5F-B1CC-C1CB71C4FB13}" type="presParOf" srcId="{1DA3DA3B-F972-45D4-929C-CAE8AD582009}" destId="{ED1DBFE2-1B94-4D18-97F2-B6B69A89B175}" srcOrd="0" destOrd="0" presId="urn:microsoft.com/office/officeart/2005/8/layout/orgChart1"/>
    <dgm:cxn modelId="{3BFB75FA-B1ED-48D3-9D96-54BD66ECE592}" type="presParOf" srcId="{ED1DBFE2-1B94-4D18-97F2-B6B69A89B175}" destId="{1F486E41-B72F-4CFB-8B15-A1B04B7A7077}" srcOrd="0" destOrd="0" presId="urn:microsoft.com/office/officeart/2005/8/layout/orgChart1"/>
    <dgm:cxn modelId="{F9A2DBCA-7E62-43F4-8312-1D728D972C4F}" type="presParOf" srcId="{ED1DBFE2-1B94-4D18-97F2-B6B69A89B175}" destId="{7468CCDC-97E9-41D5-BFF0-4129BE3F96FB}" srcOrd="1" destOrd="0" presId="urn:microsoft.com/office/officeart/2005/8/layout/orgChart1"/>
    <dgm:cxn modelId="{8AE89792-9846-40C0-8BF4-233F277DF2E5}" type="presParOf" srcId="{1DA3DA3B-F972-45D4-929C-CAE8AD582009}" destId="{D33EDE93-F5D3-48F2-92FC-226297F3CEFF}" srcOrd="1" destOrd="0" presId="urn:microsoft.com/office/officeart/2005/8/layout/orgChart1"/>
    <dgm:cxn modelId="{8A124B63-17C2-4D9D-9079-0ED9E57AC8E2}" type="presParOf" srcId="{1DA3DA3B-F972-45D4-929C-CAE8AD582009}" destId="{F638A047-3DA0-43EB-BEAC-0DC61B09AD77}" srcOrd="2" destOrd="0" presId="urn:microsoft.com/office/officeart/2005/8/layout/orgChart1"/>
    <dgm:cxn modelId="{7AD1DAE8-5F5D-40AD-8434-26592BCF534D}" type="presParOf" srcId="{CE5B5200-C4A1-406C-8799-F9F69CB17BB4}" destId="{986B3D38-4350-47A8-9EAC-9BF390FEF51E}" srcOrd="4" destOrd="0" presId="urn:microsoft.com/office/officeart/2005/8/layout/orgChart1"/>
    <dgm:cxn modelId="{C0446927-BDFD-47D9-98A9-2667B1B33611}" type="presParOf" srcId="{CE5B5200-C4A1-406C-8799-F9F69CB17BB4}" destId="{9E736FFF-5F1A-4AE2-BBE1-47FFE6E11F90}" srcOrd="5" destOrd="0" presId="urn:microsoft.com/office/officeart/2005/8/layout/orgChart1"/>
    <dgm:cxn modelId="{6FFD3DA1-AE8E-4B4A-90D8-FDC2534B266A}" type="presParOf" srcId="{9E736FFF-5F1A-4AE2-BBE1-47FFE6E11F90}" destId="{4EC9131B-220E-4C51-BF09-2897D253EFD6}" srcOrd="0" destOrd="0" presId="urn:microsoft.com/office/officeart/2005/8/layout/orgChart1"/>
    <dgm:cxn modelId="{EDD76A73-7E1B-4DD0-97AA-4EC7554E9CB5}" type="presParOf" srcId="{4EC9131B-220E-4C51-BF09-2897D253EFD6}" destId="{6665CE88-C7D5-4D16-AA38-C766DB482B8A}" srcOrd="0" destOrd="0" presId="urn:microsoft.com/office/officeart/2005/8/layout/orgChart1"/>
    <dgm:cxn modelId="{963D0F2D-50CE-4440-9705-286409CD5145}" type="presParOf" srcId="{4EC9131B-220E-4C51-BF09-2897D253EFD6}" destId="{04F81748-0354-4D9B-938C-7127482C0DF1}" srcOrd="1" destOrd="0" presId="urn:microsoft.com/office/officeart/2005/8/layout/orgChart1"/>
    <dgm:cxn modelId="{235B5F31-50F1-4710-A9EB-DDBE95B0FE74}" type="presParOf" srcId="{9E736FFF-5F1A-4AE2-BBE1-47FFE6E11F90}" destId="{3F2D098C-5B60-4477-B34C-6B82807A2089}" srcOrd="1" destOrd="0" presId="urn:microsoft.com/office/officeart/2005/8/layout/orgChart1"/>
    <dgm:cxn modelId="{4D547A7B-17B4-4307-8652-6C49B1F85D02}" type="presParOf" srcId="{9E736FFF-5F1A-4AE2-BBE1-47FFE6E11F90}" destId="{2DA7FDC3-63A2-4E7E-959C-A2B856841268}" srcOrd="2" destOrd="0" presId="urn:microsoft.com/office/officeart/2005/8/layout/orgChart1"/>
    <dgm:cxn modelId="{F4AC8B3B-1D2A-452A-A7E3-819D9B35406C}" type="presParOf" srcId="{CE5B5200-C4A1-406C-8799-F9F69CB17BB4}" destId="{995A25BB-00EF-4725-B036-D81811D227B2}" srcOrd="6" destOrd="0" presId="urn:microsoft.com/office/officeart/2005/8/layout/orgChart1"/>
    <dgm:cxn modelId="{9FEA2017-F39E-4A58-B19C-6B0D34F74B6B}" type="presParOf" srcId="{CE5B5200-C4A1-406C-8799-F9F69CB17BB4}" destId="{73667BFA-575C-497A-8727-488FCDBE1B6B}" srcOrd="7" destOrd="0" presId="urn:microsoft.com/office/officeart/2005/8/layout/orgChart1"/>
    <dgm:cxn modelId="{D55E3944-F332-42AF-B29C-0EF014ACAA3A}" type="presParOf" srcId="{73667BFA-575C-497A-8727-488FCDBE1B6B}" destId="{C0C79AB9-DFF3-4926-8257-E3D978C273D1}" srcOrd="0" destOrd="0" presId="urn:microsoft.com/office/officeart/2005/8/layout/orgChart1"/>
    <dgm:cxn modelId="{45799118-55B1-4CC4-B325-538E135961FA}" type="presParOf" srcId="{C0C79AB9-DFF3-4926-8257-E3D978C273D1}" destId="{CC0032C7-91D5-48D6-8D4E-8D40BEE248A0}" srcOrd="0" destOrd="0" presId="urn:microsoft.com/office/officeart/2005/8/layout/orgChart1"/>
    <dgm:cxn modelId="{4C0775C7-4D2C-4DBA-8F57-5D3D8AA03CDC}" type="presParOf" srcId="{C0C79AB9-DFF3-4926-8257-E3D978C273D1}" destId="{4B546AED-A6F3-466A-A5CD-9A1145DFE348}" srcOrd="1" destOrd="0" presId="urn:microsoft.com/office/officeart/2005/8/layout/orgChart1"/>
    <dgm:cxn modelId="{55D96381-E9A1-4799-A8DE-57EBE7D7B43E}" type="presParOf" srcId="{73667BFA-575C-497A-8727-488FCDBE1B6B}" destId="{730C3ABB-ED72-4542-B021-BB4F5687D8B5}" srcOrd="1" destOrd="0" presId="urn:microsoft.com/office/officeart/2005/8/layout/orgChart1"/>
    <dgm:cxn modelId="{611E6C06-8693-4689-AA4B-9BEA90302CF2}" type="presParOf" srcId="{73667BFA-575C-497A-8727-488FCDBE1B6B}" destId="{98150B18-51D4-4F60-9B4A-CAF67A2234B7}" srcOrd="2" destOrd="0" presId="urn:microsoft.com/office/officeart/2005/8/layout/orgChart1"/>
    <dgm:cxn modelId="{7E785253-2F51-4A83-9B9B-9F0EF2E3BF77}" type="presParOf" srcId="{1C9ACDA0-9550-4818-B631-4C496441D197}" destId="{A67E2961-2084-4D2F-98BC-6139D301E7AD}" srcOrd="2" destOrd="0" presId="urn:microsoft.com/office/officeart/2005/8/layout/orgChart1"/>
    <dgm:cxn modelId="{034273D5-91DC-4C43-A463-3474FAB3EBE3}" type="presParOf" srcId="{E9108A24-E7EE-4340-8120-FCDB77FBFB2C}" destId="{DFD2AEE0-4C4E-45CF-BF5B-8210504E938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5A25BB-00EF-4725-B036-D81811D227B2}">
      <dsp:nvSpPr>
        <dsp:cNvPr id="0" name=""/>
        <dsp:cNvSpPr/>
      </dsp:nvSpPr>
      <dsp:spPr>
        <a:xfrm>
          <a:off x="1471027" y="2375197"/>
          <a:ext cx="160131" cy="1865047"/>
        </a:xfrm>
        <a:custGeom>
          <a:avLst/>
          <a:gdLst/>
          <a:ahLst/>
          <a:cxnLst/>
          <a:rect l="0" t="0" r="0" b="0"/>
          <a:pathLst>
            <a:path>
              <a:moveTo>
                <a:pt x="160131" y="0"/>
              </a:moveTo>
              <a:lnTo>
                <a:pt x="160131" y="1865047"/>
              </a:lnTo>
              <a:lnTo>
                <a:pt x="0" y="1865047"/>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6B3D38-4350-47A8-9EAC-9BF390FEF51E}">
      <dsp:nvSpPr>
        <dsp:cNvPr id="0" name=""/>
        <dsp:cNvSpPr/>
      </dsp:nvSpPr>
      <dsp:spPr>
        <a:xfrm>
          <a:off x="1631158" y="2375197"/>
          <a:ext cx="235767" cy="1865047"/>
        </a:xfrm>
        <a:custGeom>
          <a:avLst/>
          <a:gdLst/>
          <a:ahLst/>
          <a:cxnLst/>
          <a:rect l="0" t="0" r="0" b="0"/>
          <a:pathLst>
            <a:path>
              <a:moveTo>
                <a:pt x="0" y="0"/>
              </a:moveTo>
              <a:lnTo>
                <a:pt x="0" y="1865047"/>
              </a:lnTo>
              <a:lnTo>
                <a:pt x="235767" y="1865047"/>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CBEE41-8BC7-45FA-94C0-D0E3FDEBCDC7}">
      <dsp:nvSpPr>
        <dsp:cNvPr id="0" name=""/>
        <dsp:cNvSpPr/>
      </dsp:nvSpPr>
      <dsp:spPr>
        <a:xfrm>
          <a:off x="1524002" y="2375197"/>
          <a:ext cx="107156" cy="762223"/>
        </a:xfrm>
        <a:custGeom>
          <a:avLst/>
          <a:gdLst/>
          <a:ahLst/>
          <a:cxnLst/>
          <a:rect l="0" t="0" r="0" b="0"/>
          <a:pathLst>
            <a:path>
              <a:moveTo>
                <a:pt x="107156" y="0"/>
              </a:moveTo>
              <a:lnTo>
                <a:pt x="107156" y="762223"/>
              </a:lnTo>
              <a:lnTo>
                <a:pt x="0" y="76222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B4DCA0-BE4F-4EFE-BC4E-7554FB828634}">
      <dsp:nvSpPr>
        <dsp:cNvPr id="0" name=""/>
        <dsp:cNvSpPr/>
      </dsp:nvSpPr>
      <dsp:spPr>
        <a:xfrm>
          <a:off x="1631158" y="2375197"/>
          <a:ext cx="235767" cy="782372"/>
        </a:xfrm>
        <a:custGeom>
          <a:avLst/>
          <a:gdLst/>
          <a:ahLst/>
          <a:cxnLst/>
          <a:rect l="0" t="0" r="0" b="0"/>
          <a:pathLst>
            <a:path>
              <a:moveTo>
                <a:pt x="0" y="0"/>
              </a:moveTo>
              <a:lnTo>
                <a:pt x="0" y="782372"/>
              </a:lnTo>
              <a:lnTo>
                <a:pt x="235767" y="782372"/>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2A4ABE-45E8-4D53-B527-48924148A40F}">
      <dsp:nvSpPr>
        <dsp:cNvPr id="0" name=""/>
        <dsp:cNvSpPr/>
      </dsp:nvSpPr>
      <dsp:spPr>
        <a:xfrm>
          <a:off x="1631158" y="1304215"/>
          <a:ext cx="2603448" cy="395899"/>
        </a:xfrm>
        <a:custGeom>
          <a:avLst/>
          <a:gdLst/>
          <a:ahLst/>
          <a:cxnLst/>
          <a:rect l="0" t="0" r="0" b="0"/>
          <a:pathLst>
            <a:path>
              <a:moveTo>
                <a:pt x="2603448" y="0"/>
              </a:moveTo>
              <a:lnTo>
                <a:pt x="2603448" y="197949"/>
              </a:lnTo>
              <a:lnTo>
                <a:pt x="0" y="197949"/>
              </a:lnTo>
              <a:lnTo>
                <a:pt x="0" y="39589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E664FDE-ECCD-4B7C-8F48-22E4D6FAC497}">
      <dsp:nvSpPr>
        <dsp:cNvPr id="0" name=""/>
        <dsp:cNvSpPr/>
      </dsp:nvSpPr>
      <dsp:spPr>
        <a:xfrm>
          <a:off x="3979848" y="2466942"/>
          <a:ext cx="211156" cy="1904335"/>
        </a:xfrm>
        <a:custGeom>
          <a:avLst/>
          <a:gdLst/>
          <a:ahLst/>
          <a:cxnLst/>
          <a:rect l="0" t="0" r="0" b="0"/>
          <a:pathLst>
            <a:path>
              <a:moveTo>
                <a:pt x="0" y="0"/>
              </a:moveTo>
              <a:lnTo>
                <a:pt x="0" y="1904335"/>
              </a:lnTo>
              <a:lnTo>
                <a:pt x="211156" y="190433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AB09B0-AB69-42F9-B28F-DA39E000F256}">
      <dsp:nvSpPr>
        <dsp:cNvPr id="0" name=""/>
        <dsp:cNvSpPr/>
      </dsp:nvSpPr>
      <dsp:spPr>
        <a:xfrm>
          <a:off x="3979848" y="2466942"/>
          <a:ext cx="211156" cy="801511"/>
        </a:xfrm>
        <a:custGeom>
          <a:avLst/>
          <a:gdLst/>
          <a:ahLst/>
          <a:cxnLst/>
          <a:rect l="0" t="0" r="0" b="0"/>
          <a:pathLst>
            <a:path>
              <a:moveTo>
                <a:pt x="0" y="0"/>
              </a:moveTo>
              <a:lnTo>
                <a:pt x="0" y="801511"/>
              </a:lnTo>
              <a:lnTo>
                <a:pt x="211156" y="801511"/>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C42BD23-83C2-4ACF-8D3A-FFCD1185AED6}">
      <dsp:nvSpPr>
        <dsp:cNvPr id="0" name=""/>
        <dsp:cNvSpPr/>
      </dsp:nvSpPr>
      <dsp:spPr>
        <a:xfrm>
          <a:off x="4234607" y="1304215"/>
          <a:ext cx="550287" cy="395899"/>
        </a:xfrm>
        <a:custGeom>
          <a:avLst/>
          <a:gdLst/>
          <a:ahLst/>
          <a:cxnLst/>
          <a:rect l="0" t="0" r="0" b="0"/>
          <a:pathLst>
            <a:path>
              <a:moveTo>
                <a:pt x="0" y="0"/>
              </a:moveTo>
              <a:lnTo>
                <a:pt x="0" y="197949"/>
              </a:lnTo>
              <a:lnTo>
                <a:pt x="550287" y="197949"/>
              </a:lnTo>
              <a:lnTo>
                <a:pt x="550287" y="39589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E764BA-B743-4306-A222-072B03D3AFC2}">
      <dsp:nvSpPr>
        <dsp:cNvPr id="0" name=""/>
        <dsp:cNvSpPr/>
      </dsp:nvSpPr>
      <dsp:spPr>
        <a:xfrm>
          <a:off x="6229041" y="2473390"/>
          <a:ext cx="263428" cy="2790598"/>
        </a:xfrm>
        <a:custGeom>
          <a:avLst/>
          <a:gdLst/>
          <a:ahLst/>
          <a:cxnLst/>
          <a:rect l="0" t="0" r="0" b="0"/>
          <a:pathLst>
            <a:path>
              <a:moveTo>
                <a:pt x="0" y="0"/>
              </a:moveTo>
              <a:lnTo>
                <a:pt x="0" y="2790598"/>
              </a:lnTo>
              <a:lnTo>
                <a:pt x="263428" y="279059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8250837-A738-48DF-A9CA-B2F6CED67DFA}">
      <dsp:nvSpPr>
        <dsp:cNvPr id="0" name=""/>
        <dsp:cNvSpPr/>
      </dsp:nvSpPr>
      <dsp:spPr>
        <a:xfrm>
          <a:off x="6229041" y="2473390"/>
          <a:ext cx="263428" cy="1723329"/>
        </a:xfrm>
        <a:custGeom>
          <a:avLst/>
          <a:gdLst/>
          <a:ahLst/>
          <a:cxnLst/>
          <a:rect l="0" t="0" r="0" b="0"/>
          <a:pathLst>
            <a:path>
              <a:moveTo>
                <a:pt x="0" y="0"/>
              </a:moveTo>
              <a:lnTo>
                <a:pt x="0" y="1723329"/>
              </a:lnTo>
              <a:lnTo>
                <a:pt x="263428" y="1723329"/>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9EB894F-1B89-4FEE-89CE-384B1B9E0159}">
      <dsp:nvSpPr>
        <dsp:cNvPr id="0" name=""/>
        <dsp:cNvSpPr/>
      </dsp:nvSpPr>
      <dsp:spPr>
        <a:xfrm>
          <a:off x="6229041" y="2473390"/>
          <a:ext cx="263428" cy="707028"/>
        </a:xfrm>
        <a:custGeom>
          <a:avLst/>
          <a:gdLst/>
          <a:ahLst/>
          <a:cxnLst/>
          <a:rect l="0" t="0" r="0" b="0"/>
          <a:pathLst>
            <a:path>
              <a:moveTo>
                <a:pt x="0" y="0"/>
              </a:moveTo>
              <a:lnTo>
                <a:pt x="0" y="707028"/>
              </a:lnTo>
              <a:lnTo>
                <a:pt x="263428" y="70702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46BB45E-C497-4327-9AD5-DAC96B72259D}">
      <dsp:nvSpPr>
        <dsp:cNvPr id="0" name=""/>
        <dsp:cNvSpPr/>
      </dsp:nvSpPr>
      <dsp:spPr>
        <a:xfrm>
          <a:off x="4234607" y="1304215"/>
          <a:ext cx="2696909" cy="395899"/>
        </a:xfrm>
        <a:custGeom>
          <a:avLst/>
          <a:gdLst/>
          <a:ahLst/>
          <a:cxnLst/>
          <a:rect l="0" t="0" r="0" b="0"/>
          <a:pathLst>
            <a:path>
              <a:moveTo>
                <a:pt x="0" y="0"/>
              </a:moveTo>
              <a:lnTo>
                <a:pt x="0" y="197949"/>
              </a:lnTo>
              <a:lnTo>
                <a:pt x="2696909" y="197949"/>
              </a:lnTo>
              <a:lnTo>
                <a:pt x="2696909" y="39589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9D28EA-EE6F-4842-9F6C-2EA7BEC01FF0}">
      <dsp:nvSpPr>
        <dsp:cNvPr id="0" name=""/>
        <dsp:cNvSpPr/>
      </dsp:nvSpPr>
      <dsp:spPr>
        <a:xfrm>
          <a:off x="3058853" y="469914"/>
          <a:ext cx="2351508" cy="834300"/>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u="sng" kern="1200" dirty="0">
              <a:latin typeface="Arial" panose="020B0604020202020204" pitchFamily="34" charset="0"/>
              <a:cs typeface="Arial" panose="020B0604020202020204" pitchFamily="34" charset="0"/>
            </a:rPr>
            <a:t>20</a:t>
          </a:r>
          <a:r>
            <a:rPr lang="en-US" sz="1600" b="1" u="sng" kern="1200" baseline="30000" dirty="0">
              <a:latin typeface="Arial" panose="020B0604020202020204" pitchFamily="34" charset="0"/>
              <a:cs typeface="Arial" panose="020B0604020202020204" pitchFamily="34" charset="0"/>
            </a:rPr>
            <a:t>TH</a:t>
          </a:r>
          <a:r>
            <a:rPr lang="en-US" sz="1600" b="1" u="sng" kern="1200" dirty="0">
              <a:latin typeface="Arial" panose="020B0604020202020204" pitchFamily="34" charset="0"/>
              <a:cs typeface="Arial" panose="020B0604020202020204" pitchFamily="34" charset="0"/>
            </a:rPr>
            <a:t> CBRNE CMD</a:t>
          </a:r>
        </a:p>
        <a:p>
          <a:pPr marL="0" lvl="0" indent="0" algn="ctr" defTabSz="711200">
            <a:lnSpc>
              <a:spcPct val="90000"/>
            </a:lnSpc>
            <a:spcBef>
              <a:spcPct val="0"/>
            </a:spcBef>
            <a:spcAft>
              <a:spcPct val="35000"/>
            </a:spcAft>
            <a:buNone/>
          </a:pPr>
          <a:r>
            <a:rPr lang="en-US" sz="1600" b="1" u="none" kern="1200" dirty="0">
              <a:latin typeface="Arial" panose="020B0604020202020204" pitchFamily="34" charset="0"/>
              <a:cs typeface="Arial" panose="020B0604020202020204" pitchFamily="34" charset="0"/>
            </a:rPr>
            <a:t>APG, MD</a:t>
          </a:r>
        </a:p>
        <a:p>
          <a:pPr marL="0" lvl="0" indent="0" algn="ctr" defTabSz="711200">
            <a:lnSpc>
              <a:spcPct val="90000"/>
            </a:lnSpc>
            <a:spcBef>
              <a:spcPct val="0"/>
            </a:spcBef>
            <a:spcAft>
              <a:spcPct val="35000"/>
            </a:spcAft>
            <a:buNone/>
          </a:pPr>
          <a:endParaRPr lang="en-US" sz="900" kern="1200" dirty="0">
            <a:latin typeface="Arial" panose="020B0604020202020204" pitchFamily="34" charset="0"/>
            <a:cs typeface="Arial" panose="020B0604020202020204" pitchFamily="34" charset="0"/>
          </a:endParaRPr>
        </a:p>
      </dsp:txBody>
      <dsp:txXfrm>
        <a:off x="3058853" y="469914"/>
        <a:ext cx="2351508" cy="834300"/>
      </dsp:txXfrm>
    </dsp:sp>
    <dsp:sp modelId="{4E2079AF-0A5F-46C7-8CA4-20BC3510553C}">
      <dsp:nvSpPr>
        <dsp:cNvPr id="0" name=""/>
        <dsp:cNvSpPr/>
      </dsp:nvSpPr>
      <dsp:spPr>
        <a:xfrm>
          <a:off x="6053422" y="1700114"/>
          <a:ext cx="1756189" cy="773275"/>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u="sng" kern="1200" dirty="0">
              <a:latin typeface="Arial" panose="020B0604020202020204" pitchFamily="34" charset="0"/>
              <a:cs typeface="Arial" panose="020B0604020202020204" pitchFamily="34" charset="0"/>
            </a:rPr>
            <a:t>71</a:t>
          </a:r>
          <a:r>
            <a:rPr lang="en-US" sz="1200" b="1" u="sng" kern="1200" baseline="30000" dirty="0">
              <a:latin typeface="Arial" panose="020B0604020202020204" pitchFamily="34" charset="0"/>
              <a:cs typeface="Arial" panose="020B0604020202020204" pitchFamily="34" charset="0"/>
            </a:rPr>
            <a:t>ST</a:t>
          </a:r>
          <a:r>
            <a:rPr lang="en-US" sz="1200" b="1" u="sng" kern="1200" dirty="0">
              <a:latin typeface="Arial" panose="020B0604020202020204" pitchFamily="34" charset="0"/>
              <a:cs typeface="Arial" panose="020B0604020202020204" pitchFamily="34" charset="0"/>
            </a:rPr>
            <a:t> OD GP (EOD)</a:t>
          </a:r>
        </a:p>
        <a:p>
          <a:pPr marL="0" lvl="0" indent="0" algn="ctr" defTabSz="533400">
            <a:lnSpc>
              <a:spcPct val="90000"/>
            </a:lnSpc>
            <a:spcBef>
              <a:spcPct val="0"/>
            </a:spcBef>
            <a:spcAft>
              <a:spcPct val="35000"/>
            </a:spcAft>
            <a:buNone/>
          </a:pPr>
          <a:r>
            <a:rPr lang="en-US" sz="1200" b="1" u="none" kern="1200" dirty="0">
              <a:latin typeface="Arial" panose="020B0604020202020204" pitchFamily="34" charset="0"/>
              <a:cs typeface="Arial" panose="020B0604020202020204" pitchFamily="34" charset="0"/>
            </a:rPr>
            <a:t>FCCO</a:t>
          </a:r>
        </a:p>
      </dsp:txBody>
      <dsp:txXfrm>
        <a:off x="6053422" y="1700114"/>
        <a:ext cx="1756189" cy="773275"/>
      </dsp:txXfrm>
    </dsp:sp>
    <dsp:sp modelId="{723FA365-915F-4AD4-AB90-D709502DC3C4}">
      <dsp:nvSpPr>
        <dsp:cNvPr id="0" name=""/>
        <dsp:cNvSpPr/>
      </dsp:nvSpPr>
      <dsp:spPr>
        <a:xfrm>
          <a:off x="6492469" y="2869289"/>
          <a:ext cx="1885233" cy="622259"/>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u="sng" kern="1200" dirty="0">
              <a:latin typeface="Arial" panose="020B0604020202020204" pitchFamily="34" charset="0"/>
              <a:cs typeface="Arial" panose="020B0604020202020204" pitchFamily="34" charset="0"/>
            </a:rPr>
            <a:t>3</a:t>
          </a:r>
          <a:r>
            <a:rPr lang="en-US" sz="1200" b="1" u="sng" kern="1200" baseline="30000" dirty="0">
              <a:latin typeface="Arial" panose="020B0604020202020204" pitchFamily="34" charset="0"/>
              <a:cs typeface="Arial" panose="020B0604020202020204" pitchFamily="34" charset="0"/>
            </a:rPr>
            <a:t>RD</a:t>
          </a:r>
          <a:r>
            <a:rPr lang="en-US" sz="1200" b="1" u="sng" kern="1200" dirty="0">
              <a:latin typeface="Arial" panose="020B0604020202020204" pitchFamily="34" charset="0"/>
              <a:cs typeface="Arial" panose="020B0604020202020204" pitchFamily="34" charset="0"/>
            </a:rPr>
            <a:t> OD BN (EOD)</a:t>
          </a:r>
        </a:p>
        <a:p>
          <a:pPr marL="0" lvl="0" indent="0" algn="ctr" defTabSz="533400">
            <a:lnSpc>
              <a:spcPct val="90000"/>
            </a:lnSpc>
            <a:spcBef>
              <a:spcPct val="0"/>
            </a:spcBef>
            <a:spcAft>
              <a:spcPct val="35000"/>
            </a:spcAft>
            <a:buNone/>
          </a:pPr>
          <a:r>
            <a:rPr lang="en-US" sz="1200" b="1" u="none" kern="1200" dirty="0">
              <a:latin typeface="Arial" panose="020B0604020202020204" pitchFamily="34" charset="0"/>
              <a:cs typeface="Arial" panose="020B0604020202020204" pitchFamily="34" charset="0"/>
            </a:rPr>
            <a:t>JBLM, WA</a:t>
          </a:r>
        </a:p>
      </dsp:txBody>
      <dsp:txXfrm>
        <a:off x="6492469" y="2869289"/>
        <a:ext cx="1885233" cy="622259"/>
      </dsp:txXfrm>
    </dsp:sp>
    <dsp:sp modelId="{0D7B2EA9-67F0-4680-9F6D-54B1AACCEBE3}">
      <dsp:nvSpPr>
        <dsp:cNvPr id="0" name=""/>
        <dsp:cNvSpPr/>
      </dsp:nvSpPr>
      <dsp:spPr>
        <a:xfrm>
          <a:off x="6492469" y="3887447"/>
          <a:ext cx="1885233" cy="618545"/>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u="sng" kern="1200" dirty="0">
              <a:latin typeface="Arial" panose="020B0604020202020204" pitchFamily="34" charset="0"/>
              <a:cs typeface="Arial" panose="020B0604020202020204" pitchFamily="34" charset="0"/>
            </a:rPr>
            <a:t>79</a:t>
          </a:r>
          <a:r>
            <a:rPr lang="en-US" sz="1200" b="1" u="sng" kern="1200" baseline="30000" dirty="0">
              <a:latin typeface="Arial" panose="020B0604020202020204" pitchFamily="34" charset="0"/>
              <a:cs typeface="Arial" panose="020B0604020202020204" pitchFamily="34" charset="0"/>
            </a:rPr>
            <a:t>TH</a:t>
          </a:r>
          <a:r>
            <a:rPr lang="en-US" sz="1200" b="1" u="sng" kern="1200" dirty="0">
              <a:latin typeface="Arial" panose="020B0604020202020204" pitchFamily="34" charset="0"/>
              <a:cs typeface="Arial" panose="020B0604020202020204" pitchFamily="34" charset="0"/>
            </a:rPr>
            <a:t> OD BN (EOD)</a:t>
          </a:r>
        </a:p>
        <a:p>
          <a:pPr marL="0" lvl="0" indent="0" algn="ctr" defTabSz="533400">
            <a:lnSpc>
              <a:spcPct val="90000"/>
            </a:lnSpc>
            <a:spcBef>
              <a:spcPct val="0"/>
            </a:spcBef>
            <a:spcAft>
              <a:spcPct val="35000"/>
            </a:spcAft>
            <a:buNone/>
          </a:pPr>
          <a:r>
            <a:rPr lang="en-US" sz="1200" b="1" u="none" kern="1200" dirty="0">
              <a:latin typeface="Arial" panose="020B0604020202020204" pitchFamily="34" charset="0"/>
              <a:cs typeface="Arial" panose="020B0604020202020204" pitchFamily="34" charset="0"/>
            </a:rPr>
            <a:t>FRKS</a:t>
          </a:r>
        </a:p>
      </dsp:txBody>
      <dsp:txXfrm>
        <a:off x="6492469" y="3887447"/>
        <a:ext cx="1885233" cy="618545"/>
      </dsp:txXfrm>
    </dsp:sp>
    <dsp:sp modelId="{EDA5AD28-F024-4926-BCB9-0A826FD5D05C}">
      <dsp:nvSpPr>
        <dsp:cNvPr id="0" name=""/>
        <dsp:cNvSpPr/>
      </dsp:nvSpPr>
      <dsp:spPr>
        <a:xfrm>
          <a:off x="6492469" y="4901891"/>
          <a:ext cx="1885233" cy="724193"/>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u="sng" kern="1200" dirty="0">
              <a:latin typeface="Arial" panose="020B0604020202020204" pitchFamily="34" charset="0"/>
              <a:cs typeface="Arial" panose="020B0604020202020204" pitchFamily="34" charset="0"/>
            </a:rPr>
            <a:t>242</a:t>
          </a:r>
          <a:r>
            <a:rPr lang="en-US" sz="1200" b="1" u="sng" kern="1200" baseline="30000" dirty="0">
              <a:latin typeface="Arial" panose="020B0604020202020204" pitchFamily="34" charset="0"/>
              <a:cs typeface="Arial" panose="020B0604020202020204" pitchFamily="34" charset="0"/>
            </a:rPr>
            <a:t>ND</a:t>
          </a:r>
          <a:r>
            <a:rPr lang="en-US" sz="1200" b="1" u="sng" kern="1200" dirty="0">
              <a:latin typeface="Arial" panose="020B0604020202020204" pitchFamily="34" charset="0"/>
              <a:cs typeface="Arial" panose="020B0604020202020204" pitchFamily="34" charset="0"/>
            </a:rPr>
            <a:t> OD BN (EOD)</a:t>
          </a:r>
        </a:p>
        <a:p>
          <a:pPr marL="0" lvl="0" indent="0" algn="ctr" defTabSz="533400">
            <a:lnSpc>
              <a:spcPct val="90000"/>
            </a:lnSpc>
            <a:spcBef>
              <a:spcPct val="0"/>
            </a:spcBef>
            <a:spcAft>
              <a:spcPct val="35000"/>
            </a:spcAft>
            <a:buNone/>
          </a:pPr>
          <a:r>
            <a:rPr lang="en-US" sz="1200" b="1" u="none" kern="1200" dirty="0">
              <a:latin typeface="Arial" panose="020B0604020202020204" pitchFamily="34" charset="0"/>
              <a:cs typeface="Arial" panose="020B0604020202020204" pitchFamily="34" charset="0"/>
            </a:rPr>
            <a:t>FCCO</a:t>
          </a:r>
        </a:p>
      </dsp:txBody>
      <dsp:txXfrm>
        <a:off x="6492469" y="4901891"/>
        <a:ext cx="1885233" cy="724193"/>
      </dsp:txXfrm>
    </dsp:sp>
    <dsp:sp modelId="{996A2ED4-1959-4970-8461-BA69AC07B33F}">
      <dsp:nvSpPr>
        <dsp:cNvPr id="0" name=""/>
        <dsp:cNvSpPr/>
      </dsp:nvSpPr>
      <dsp:spPr>
        <a:xfrm>
          <a:off x="3778586" y="1700114"/>
          <a:ext cx="2012619" cy="766828"/>
        </a:xfrm>
        <a:prstGeom prst="rect">
          <a:avLst/>
        </a:prstGeom>
        <a:solidFill>
          <a:srgbClr val="E9533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u="sng" kern="1200" dirty="0">
              <a:latin typeface="Arial" panose="020B0604020202020204" pitchFamily="34" charset="0"/>
              <a:cs typeface="Arial" panose="020B0604020202020204" pitchFamily="34" charset="0"/>
            </a:rPr>
            <a:t>52</a:t>
          </a:r>
          <a:r>
            <a:rPr lang="en-US" sz="1200" b="1" u="sng" kern="1200" baseline="30000" dirty="0">
              <a:latin typeface="Arial" panose="020B0604020202020204" pitchFamily="34" charset="0"/>
              <a:cs typeface="Arial" panose="020B0604020202020204" pitchFamily="34" charset="0"/>
            </a:rPr>
            <a:t>ND</a:t>
          </a:r>
          <a:r>
            <a:rPr lang="en-US" sz="1200" b="1" u="sng" kern="1200" dirty="0">
              <a:latin typeface="Arial" panose="020B0604020202020204" pitchFamily="34" charset="0"/>
              <a:cs typeface="Arial" panose="020B0604020202020204" pitchFamily="34" charset="0"/>
            </a:rPr>
            <a:t> OD GP (EOD)</a:t>
          </a:r>
        </a:p>
        <a:p>
          <a:pPr marL="0" lvl="0" indent="0" algn="ctr" defTabSz="533400">
            <a:lnSpc>
              <a:spcPct val="90000"/>
            </a:lnSpc>
            <a:spcBef>
              <a:spcPct val="0"/>
            </a:spcBef>
            <a:spcAft>
              <a:spcPct val="35000"/>
            </a:spcAft>
            <a:buNone/>
          </a:pPr>
          <a:r>
            <a:rPr lang="en-US" sz="1200" b="1" u="none" kern="1200" dirty="0">
              <a:latin typeface="Arial" panose="020B0604020202020204" pitchFamily="34" charset="0"/>
              <a:cs typeface="Arial" panose="020B0604020202020204" pitchFamily="34" charset="0"/>
            </a:rPr>
            <a:t>FCKY</a:t>
          </a:r>
        </a:p>
      </dsp:txBody>
      <dsp:txXfrm>
        <a:off x="3778586" y="1700114"/>
        <a:ext cx="2012619" cy="766828"/>
      </dsp:txXfrm>
    </dsp:sp>
    <dsp:sp modelId="{FA066202-CC34-4737-BD55-02D9C12B7766}">
      <dsp:nvSpPr>
        <dsp:cNvPr id="0" name=""/>
        <dsp:cNvSpPr/>
      </dsp:nvSpPr>
      <dsp:spPr>
        <a:xfrm>
          <a:off x="4191004" y="2862841"/>
          <a:ext cx="1885233" cy="811225"/>
        </a:xfrm>
        <a:prstGeom prst="rect">
          <a:avLst/>
        </a:prstGeom>
        <a:solidFill>
          <a:srgbClr val="E9533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u="sng" kern="1200" dirty="0">
              <a:latin typeface="Arial" panose="020B0604020202020204" pitchFamily="34" charset="0"/>
              <a:cs typeface="Arial" panose="020B0604020202020204" pitchFamily="34" charset="0"/>
            </a:rPr>
            <a:t>184</a:t>
          </a:r>
          <a:r>
            <a:rPr lang="en-US" sz="1200" b="1" u="sng" kern="1200" baseline="30000" dirty="0">
              <a:latin typeface="Arial" panose="020B0604020202020204" pitchFamily="34" charset="0"/>
              <a:cs typeface="Arial" panose="020B0604020202020204" pitchFamily="34" charset="0"/>
            </a:rPr>
            <a:t>TH</a:t>
          </a:r>
          <a:r>
            <a:rPr lang="en-US" sz="1200" b="1" u="sng" kern="1200" dirty="0">
              <a:latin typeface="Arial" panose="020B0604020202020204" pitchFamily="34" charset="0"/>
              <a:cs typeface="Arial" panose="020B0604020202020204" pitchFamily="34" charset="0"/>
            </a:rPr>
            <a:t> OD BN (EOD)</a:t>
          </a:r>
        </a:p>
        <a:p>
          <a:pPr marL="0" lvl="0" indent="0" algn="ctr" defTabSz="533400">
            <a:lnSpc>
              <a:spcPct val="90000"/>
            </a:lnSpc>
            <a:spcBef>
              <a:spcPct val="0"/>
            </a:spcBef>
            <a:spcAft>
              <a:spcPct val="35000"/>
            </a:spcAft>
            <a:buNone/>
          </a:pPr>
          <a:r>
            <a:rPr lang="en-US" sz="1200" b="1" u="none" kern="1200" dirty="0">
              <a:latin typeface="Arial" panose="020B0604020202020204" pitchFamily="34" charset="0"/>
              <a:cs typeface="Arial" panose="020B0604020202020204" pitchFamily="34" charset="0"/>
            </a:rPr>
            <a:t>FCKY</a:t>
          </a:r>
        </a:p>
      </dsp:txBody>
      <dsp:txXfrm>
        <a:off x="4191004" y="2862841"/>
        <a:ext cx="1885233" cy="811225"/>
      </dsp:txXfrm>
    </dsp:sp>
    <dsp:sp modelId="{67752694-3CBE-48CE-85BB-5663E518D250}">
      <dsp:nvSpPr>
        <dsp:cNvPr id="0" name=""/>
        <dsp:cNvSpPr/>
      </dsp:nvSpPr>
      <dsp:spPr>
        <a:xfrm>
          <a:off x="4191004" y="4069966"/>
          <a:ext cx="1885233" cy="602624"/>
        </a:xfrm>
        <a:prstGeom prst="rect">
          <a:avLst/>
        </a:prstGeom>
        <a:solidFill>
          <a:srgbClr val="E9533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u="sng" kern="1200" dirty="0">
              <a:latin typeface="Arial" panose="020B0604020202020204" pitchFamily="34" charset="0"/>
              <a:cs typeface="Arial" panose="020B0604020202020204" pitchFamily="34" charset="0"/>
            </a:rPr>
            <a:t>192</a:t>
          </a:r>
          <a:r>
            <a:rPr lang="en-US" sz="1200" b="1" u="sng" kern="1200" baseline="30000" dirty="0">
              <a:latin typeface="Arial" panose="020B0604020202020204" pitchFamily="34" charset="0"/>
              <a:cs typeface="Arial" panose="020B0604020202020204" pitchFamily="34" charset="0"/>
            </a:rPr>
            <a:t>ND</a:t>
          </a:r>
          <a:r>
            <a:rPr lang="en-US" sz="1200" b="1" u="sng" kern="1200" dirty="0">
              <a:latin typeface="Arial" panose="020B0604020202020204" pitchFamily="34" charset="0"/>
              <a:cs typeface="Arial" panose="020B0604020202020204" pitchFamily="34" charset="0"/>
            </a:rPr>
            <a:t> OD BN (EOD)</a:t>
          </a:r>
        </a:p>
        <a:p>
          <a:pPr marL="0" lvl="0" indent="0" algn="ctr" defTabSz="533400">
            <a:lnSpc>
              <a:spcPct val="90000"/>
            </a:lnSpc>
            <a:spcBef>
              <a:spcPct val="0"/>
            </a:spcBef>
            <a:spcAft>
              <a:spcPct val="35000"/>
            </a:spcAft>
            <a:buNone/>
          </a:pPr>
          <a:r>
            <a:rPr lang="en-US" sz="1200" b="1" u="none" kern="1200" dirty="0">
              <a:latin typeface="Arial" panose="020B0604020202020204" pitchFamily="34" charset="0"/>
              <a:cs typeface="Arial" panose="020B0604020202020204" pitchFamily="34" charset="0"/>
            </a:rPr>
            <a:t>FBNC</a:t>
          </a:r>
        </a:p>
      </dsp:txBody>
      <dsp:txXfrm>
        <a:off x="4191004" y="4069966"/>
        <a:ext cx="1885233" cy="602624"/>
      </dsp:txXfrm>
    </dsp:sp>
    <dsp:sp modelId="{C8A2817C-D200-4245-A1B5-B5CBF0526728}">
      <dsp:nvSpPr>
        <dsp:cNvPr id="0" name=""/>
        <dsp:cNvSpPr/>
      </dsp:nvSpPr>
      <dsp:spPr>
        <a:xfrm>
          <a:off x="621785" y="1700114"/>
          <a:ext cx="2018746" cy="675083"/>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u="sng" kern="1200" dirty="0">
              <a:latin typeface="Arial" panose="020B0604020202020204" pitchFamily="34" charset="0"/>
              <a:cs typeface="Arial" panose="020B0604020202020204" pitchFamily="34" charset="0"/>
            </a:rPr>
            <a:t>48</a:t>
          </a:r>
          <a:r>
            <a:rPr lang="en-US" sz="1200" b="1" u="sng" kern="1200" baseline="30000" dirty="0">
              <a:latin typeface="Arial" panose="020B0604020202020204" pitchFamily="34" charset="0"/>
              <a:cs typeface="Arial" panose="020B0604020202020204" pitchFamily="34" charset="0"/>
            </a:rPr>
            <a:t>TH</a:t>
          </a:r>
          <a:r>
            <a:rPr lang="en-US" sz="1200" b="1" u="sng" kern="1200" dirty="0">
              <a:latin typeface="Arial" panose="020B0604020202020204" pitchFamily="34" charset="0"/>
              <a:cs typeface="Arial" panose="020B0604020202020204" pitchFamily="34" charset="0"/>
            </a:rPr>
            <a:t> CHEM BDE</a:t>
          </a:r>
        </a:p>
        <a:p>
          <a:pPr marL="0" lvl="0" indent="0" algn="ctr" defTabSz="533400">
            <a:lnSpc>
              <a:spcPct val="90000"/>
            </a:lnSpc>
            <a:spcBef>
              <a:spcPct val="0"/>
            </a:spcBef>
            <a:spcAft>
              <a:spcPct val="35000"/>
            </a:spcAft>
            <a:buNone/>
          </a:pPr>
          <a:r>
            <a:rPr lang="en-US" sz="1200" b="1" u="none" kern="1200" dirty="0">
              <a:latin typeface="Arial" panose="020B0604020202020204" pitchFamily="34" charset="0"/>
              <a:cs typeface="Arial" panose="020B0604020202020204" pitchFamily="34" charset="0"/>
            </a:rPr>
            <a:t>FHTX</a:t>
          </a:r>
        </a:p>
      </dsp:txBody>
      <dsp:txXfrm>
        <a:off x="621785" y="1700114"/>
        <a:ext cx="2018746" cy="675083"/>
      </dsp:txXfrm>
    </dsp:sp>
    <dsp:sp modelId="{BB982696-C6A2-4F53-872E-EC9ED247B4FD}">
      <dsp:nvSpPr>
        <dsp:cNvPr id="0" name=""/>
        <dsp:cNvSpPr/>
      </dsp:nvSpPr>
      <dsp:spPr>
        <a:xfrm>
          <a:off x="1866926" y="2771096"/>
          <a:ext cx="1885233" cy="772945"/>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u="sng" kern="1200" dirty="0">
              <a:latin typeface="Arial" panose="020B0604020202020204" pitchFamily="34" charset="0"/>
              <a:cs typeface="Arial" panose="020B0604020202020204" pitchFamily="34" charset="0"/>
            </a:rPr>
            <a:t>22</a:t>
          </a:r>
          <a:r>
            <a:rPr lang="en-US" sz="1200" b="1" u="sng" kern="1200" baseline="30000" dirty="0">
              <a:latin typeface="Arial" panose="020B0604020202020204" pitchFamily="34" charset="0"/>
              <a:cs typeface="Arial" panose="020B0604020202020204" pitchFamily="34" charset="0"/>
            </a:rPr>
            <a:t>ND</a:t>
          </a:r>
          <a:r>
            <a:rPr lang="en-US" sz="1200" b="1" u="sng" kern="1200" dirty="0">
              <a:latin typeface="Arial" panose="020B0604020202020204" pitchFamily="34" charset="0"/>
              <a:cs typeface="Arial" panose="020B0604020202020204" pitchFamily="34" charset="0"/>
            </a:rPr>
            <a:t> CHEM BN</a:t>
          </a:r>
        </a:p>
        <a:p>
          <a:pPr marL="0" lvl="0" indent="0" algn="ctr" defTabSz="533400">
            <a:lnSpc>
              <a:spcPct val="90000"/>
            </a:lnSpc>
            <a:spcBef>
              <a:spcPct val="0"/>
            </a:spcBef>
            <a:spcAft>
              <a:spcPct val="35000"/>
            </a:spcAft>
            <a:buNone/>
          </a:pPr>
          <a:r>
            <a:rPr lang="en-US" sz="1200" b="1" u="none" kern="1200" dirty="0">
              <a:latin typeface="Arial" panose="020B0604020202020204" pitchFamily="34" charset="0"/>
              <a:cs typeface="Arial" panose="020B0604020202020204" pitchFamily="34" charset="0"/>
            </a:rPr>
            <a:t>FBTX</a:t>
          </a:r>
        </a:p>
      </dsp:txBody>
      <dsp:txXfrm>
        <a:off x="1866926" y="2771096"/>
        <a:ext cx="1885233" cy="772945"/>
      </dsp:txXfrm>
    </dsp:sp>
    <dsp:sp modelId="{1F486E41-B72F-4CFB-8B15-A1B04B7A7077}">
      <dsp:nvSpPr>
        <dsp:cNvPr id="0" name=""/>
        <dsp:cNvSpPr/>
      </dsp:nvSpPr>
      <dsp:spPr>
        <a:xfrm>
          <a:off x="57271" y="2771096"/>
          <a:ext cx="1466730" cy="732648"/>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i="0" u="sng" kern="1200" dirty="0">
              <a:latin typeface="Arial" panose="020B0604020202020204" pitchFamily="34" charset="0"/>
              <a:cs typeface="Arial" panose="020B0604020202020204" pitchFamily="34" charset="0"/>
            </a:rPr>
            <a:t>2</a:t>
          </a:r>
          <a:r>
            <a:rPr lang="en-US" sz="1200" b="1" i="0" u="sng" kern="1200" baseline="30000" dirty="0">
              <a:latin typeface="Arial" panose="020B0604020202020204" pitchFamily="34" charset="0"/>
              <a:cs typeface="Arial" panose="020B0604020202020204" pitchFamily="34" charset="0"/>
            </a:rPr>
            <a:t>ND</a:t>
          </a:r>
          <a:r>
            <a:rPr lang="en-US" sz="1200" b="1" i="0" u="sng" kern="1200" dirty="0">
              <a:latin typeface="Arial" panose="020B0604020202020204" pitchFamily="34" charset="0"/>
              <a:cs typeface="Arial" panose="020B0604020202020204" pitchFamily="34" charset="0"/>
            </a:rPr>
            <a:t> CHEM BN</a:t>
          </a:r>
        </a:p>
        <a:p>
          <a:pPr marL="0" lvl="0" indent="0" algn="ctr" defTabSz="533400">
            <a:lnSpc>
              <a:spcPct val="90000"/>
            </a:lnSpc>
            <a:spcBef>
              <a:spcPct val="0"/>
            </a:spcBef>
            <a:spcAft>
              <a:spcPct val="35000"/>
            </a:spcAft>
            <a:buNone/>
          </a:pPr>
          <a:r>
            <a:rPr lang="en-US" sz="1200" b="1" i="0" u="none" kern="1200" dirty="0">
              <a:latin typeface="Arial" panose="020B0604020202020204" pitchFamily="34" charset="0"/>
              <a:cs typeface="Arial" panose="020B0604020202020204" pitchFamily="34" charset="0"/>
            </a:rPr>
            <a:t>FHTX</a:t>
          </a:r>
        </a:p>
      </dsp:txBody>
      <dsp:txXfrm>
        <a:off x="57271" y="2771096"/>
        <a:ext cx="1466730" cy="732648"/>
      </dsp:txXfrm>
    </dsp:sp>
    <dsp:sp modelId="{6665CE88-C7D5-4D16-AA38-C766DB482B8A}">
      <dsp:nvSpPr>
        <dsp:cNvPr id="0" name=""/>
        <dsp:cNvSpPr/>
      </dsp:nvSpPr>
      <dsp:spPr>
        <a:xfrm>
          <a:off x="1866926" y="3939941"/>
          <a:ext cx="1885233" cy="600607"/>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u="sng" kern="1200" dirty="0">
              <a:latin typeface="Arial" panose="020B0604020202020204" pitchFamily="34" charset="0"/>
              <a:cs typeface="Arial" panose="020B0604020202020204" pitchFamily="34" charset="0"/>
            </a:rPr>
            <a:t>110</a:t>
          </a:r>
          <a:r>
            <a:rPr lang="en-US" sz="1200" b="1" u="sng" kern="1200" baseline="30000" dirty="0">
              <a:latin typeface="Arial" panose="020B0604020202020204" pitchFamily="34" charset="0"/>
              <a:cs typeface="Arial" panose="020B0604020202020204" pitchFamily="34" charset="0"/>
            </a:rPr>
            <a:t>TH</a:t>
          </a:r>
          <a:r>
            <a:rPr lang="en-US" sz="1200" b="1" u="sng" kern="1200" dirty="0">
              <a:latin typeface="Arial" panose="020B0604020202020204" pitchFamily="34" charset="0"/>
              <a:cs typeface="Arial" panose="020B0604020202020204" pitchFamily="34" charset="0"/>
            </a:rPr>
            <a:t> CHEM BN</a:t>
          </a:r>
        </a:p>
        <a:p>
          <a:pPr marL="0" lvl="0" indent="0" algn="ctr" defTabSz="533400">
            <a:lnSpc>
              <a:spcPct val="90000"/>
            </a:lnSpc>
            <a:spcBef>
              <a:spcPct val="0"/>
            </a:spcBef>
            <a:spcAft>
              <a:spcPct val="35000"/>
            </a:spcAft>
            <a:buNone/>
          </a:pPr>
          <a:r>
            <a:rPr lang="en-US" sz="1200" b="1" u="none" kern="1200" dirty="0">
              <a:latin typeface="Arial" panose="020B0604020202020204" pitchFamily="34" charset="0"/>
              <a:cs typeface="Arial" panose="020B0604020202020204" pitchFamily="34" charset="0"/>
            </a:rPr>
            <a:t>JBLM, WA</a:t>
          </a:r>
        </a:p>
      </dsp:txBody>
      <dsp:txXfrm>
        <a:off x="1866926" y="3939941"/>
        <a:ext cx="1885233" cy="600607"/>
      </dsp:txXfrm>
    </dsp:sp>
    <dsp:sp modelId="{CC0032C7-91D5-48D6-8D4E-8D40BEE248A0}">
      <dsp:nvSpPr>
        <dsp:cNvPr id="0" name=""/>
        <dsp:cNvSpPr/>
      </dsp:nvSpPr>
      <dsp:spPr>
        <a:xfrm>
          <a:off x="4296" y="3939941"/>
          <a:ext cx="1466730" cy="600607"/>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u="sng" kern="1200" dirty="0">
              <a:latin typeface="Arial" panose="020B0604020202020204" pitchFamily="34" charset="0"/>
              <a:cs typeface="Arial" panose="020B0604020202020204" pitchFamily="34" charset="0"/>
            </a:rPr>
            <a:t>83</a:t>
          </a:r>
          <a:r>
            <a:rPr lang="en-US" sz="1200" b="1" u="sng" kern="1200" baseline="30000" dirty="0">
              <a:latin typeface="Arial" panose="020B0604020202020204" pitchFamily="34" charset="0"/>
              <a:cs typeface="Arial" panose="020B0604020202020204" pitchFamily="34" charset="0"/>
            </a:rPr>
            <a:t>RD</a:t>
          </a:r>
          <a:r>
            <a:rPr lang="en-US" sz="1200" b="1" u="sng" kern="1200" dirty="0">
              <a:latin typeface="Arial" panose="020B0604020202020204" pitchFamily="34" charset="0"/>
              <a:cs typeface="Arial" panose="020B0604020202020204" pitchFamily="34" charset="0"/>
            </a:rPr>
            <a:t> CHEM BN</a:t>
          </a:r>
        </a:p>
        <a:p>
          <a:pPr marL="0" lvl="0" indent="0" algn="ctr" defTabSz="533400">
            <a:lnSpc>
              <a:spcPct val="90000"/>
            </a:lnSpc>
            <a:spcBef>
              <a:spcPct val="0"/>
            </a:spcBef>
            <a:spcAft>
              <a:spcPct val="35000"/>
            </a:spcAft>
            <a:buNone/>
          </a:pPr>
          <a:r>
            <a:rPr lang="en-US" sz="1200" b="1" u="none" kern="1200" dirty="0">
              <a:latin typeface="Arial" panose="020B0604020202020204" pitchFamily="34" charset="0"/>
              <a:cs typeface="Arial" panose="020B0604020202020204" pitchFamily="34" charset="0"/>
            </a:rPr>
            <a:t>FSGA</a:t>
          </a:r>
        </a:p>
      </dsp:txBody>
      <dsp:txXfrm>
        <a:off x="4296" y="3939941"/>
        <a:ext cx="1466730" cy="60060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62BDE4-43C6-4CF7-8C62-5EEDD3789080}" type="datetimeFigureOut">
              <a:rPr lang="en-US" smtClean="0"/>
              <a:t>12/19/2022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69AC02-0375-4FEB-81F8-936CE90A5B5E}" type="slidenum">
              <a:rPr lang="en-US" smtClean="0"/>
              <a:t>‹#›</a:t>
            </a:fld>
            <a:endParaRPr lang="en-US"/>
          </a:p>
        </p:txBody>
      </p:sp>
    </p:spTree>
    <p:extLst>
      <p:ext uri="{BB962C8B-B14F-4D97-AF65-F5344CB8AC3E}">
        <p14:creationId xmlns:p14="http://schemas.microsoft.com/office/powerpoint/2010/main" val="1261377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34"/>
              </a:spcAft>
            </a:pPr>
            <a:r>
              <a:rPr lang="en-US" sz="1100" u="sng" dirty="0"/>
              <a:t>Distinctive Unit Insignia (DUI):</a:t>
            </a:r>
          </a:p>
          <a:p>
            <a:pPr>
              <a:spcAft>
                <a:spcPts val="634"/>
              </a:spcAft>
            </a:pPr>
            <a:r>
              <a:rPr lang="en-US" sz="1100" dirty="0"/>
              <a:t>The flaming sword highlights this country’s aggressive stance with the battle against domestic and international terrorism.  Green alludes to the Army as a land force.  Black is in honor of the personnel who died on September 11, 2001, and the War Against Terror.  The motto translates to “Liberty We Defend.”  The stars represent the five mission elements of the Command:  Chemical, Biological, Radiological, Nuclear, Explosives. The green fleur-de-lis is symbolic of the first modern day use of chemical warfare in Europe during World War I. </a:t>
            </a:r>
          </a:p>
          <a:p>
            <a:pPr>
              <a:spcAft>
                <a:spcPts val="634"/>
              </a:spcAft>
            </a:pPr>
            <a:endParaRPr lang="en-US" sz="1100" dirty="0"/>
          </a:p>
          <a:p>
            <a:pPr>
              <a:spcAft>
                <a:spcPts val="634"/>
              </a:spcAft>
            </a:pPr>
            <a:r>
              <a:rPr lang="en-US" sz="1100" u="sng" dirty="0"/>
              <a:t>Shoulder Sleeve Insignia (SSI):  </a:t>
            </a:r>
          </a:p>
          <a:p>
            <a:pPr>
              <a:spcAft>
                <a:spcPts val="634"/>
              </a:spcAft>
            </a:pPr>
            <a:r>
              <a:rPr lang="en-US" sz="1100" dirty="0"/>
              <a:t>The stars represent the five mission elements of the Command: Chemical, Biological, Radiological, Nuclear, and Explosives. The stars also underscore the Command as a multi-component unit in today’s threat environment. The flaming sword highlights this country’s aggressive stance with the battle against domestic and international terrorism. Green alludes to the Army as a land force. Black is in honor of the personnel who died on </a:t>
            </a:r>
            <a:br>
              <a:rPr lang="en-US" sz="1100" dirty="0"/>
            </a:br>
            <a:r>
              <a:rPr lang="en-US" sz="1100" dirty="0"/>
              <a:t>September 11, 2001, and in the War Against Terror.</a:t>
            </a:r>
          </a:p>
          <a:p>
            <a:pPr>
              <a:spcAft>
                <a:spcPts val="634"/>
              </a:spcAft>
            </a:pPr>
            <a:endParaRPr lang="en-US" sz="1100"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AC3D1AC7-219D-4CBE-8CC4-86E9C50EFB6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FD9FFF7-1655-BEDD-CEBE-AA3BC45D632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Calibri" panose="020F0502020204030204"/>
                <a:ea typeface="+mn-ea"/>
                <a:cs typeface="+mn-cs"/>
              </a:rPr>
              <a:t>CUI</a:t>
            </a:r>
          </a:p>
        </p:txBody>
      </p:sp>
      <p:sp>
        <p:nvSpPr>
          <p:cNvPr id="6" name="Header Placeholder 5">
            <a:extLst>
              <a:ext uri="{FF2B5EF4-FFF2-40B4-BE49-F238E27FC236}">
                <a16:creationId xmlns:a16="http://schemas.microsoft.com/office/drawing/2014/main" id="{617B81E0-B1A4-4BB1-D256-594F876E1B12}"/>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Calibri" panose="020F0502020204030204"/>
                <a:ea typeface="+mn-ea"/>
                <a:cs typeface="+mn-cs"/>
              </a:rPr>
              <a:t>CUI</a:t>
            </a:r>
          </a:p>
        </p:txBody>
      </p:sp>
    </p:spTree>
    <p:extLst>
      <p:ext uri="{BB962C8B-B14F-4D97-AF65-F5344CB8AC3E}">
        <p14:creationId xmlns:p14="http://schemas.microsoft.com/office/powerpoint/2010/main" val="3921793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4000" y="962025"/>
            <a:ext cx="8553450" cy="4811713"/>
          </a:xfrm>
        </p:spPr>
      </p:sp>
      <p:sp>
        <p:nvSpPr>
          <p:cNvPr id="3" name="Notes Placeholder 2"/>
          <p:cNvSpPr>
            <a:spLocks noGrp="1"/>
          </p:cNvSpPr>
          <p:nvPr>
            <p:ph type="body" idx="1"/>
          </p:nvPr>
        </p:nvSpPr>
        <p:spPr/>
        <p:txBody>
          <a:bodyPr>
            <a:normAutofit fontScale="92500" lnSpcReduction="10000"/>
          </a:bodyPr>
          <a:lstStyle/>
          <a:p>
            <a:pPr defTabSz="950329">
              <a:defRPr/>
            </a:pPr>
            <a:r>
              <a:rPr lang="en-US" b="1" dirty="0"/>
              <a:t>COMMAND ORGANIZATION</a:t>
            </a:r>
          </a:p>
          <a:p>
            <a:pPr defTabSz="950329">
              <a:defRPr/>
            </a:pPr>
            <a:endParaRPr lang="en-US" b="1" dirty="0"/>
          </a:p>
          <a:p>
            <a:pPr defTabSz="950329">
              <a:buFont typeface="Arial" pitchFamily="34" charset="0"/>
              <a:buChar char="•"/>
              <a:defRPr/>
            </a:pPr>
            <a:r>
              <a:rPr lang="en-US" dirty="0"/>
              <a:t>The command has nearly 85% of the US Army’s active-duty EOD </a:t>
            </a:r>
            <a:r>
              <a:rPr lang="en-US" baseline="0" dirty="0"/>
              <a:t>(Explosive Ordnance Disposal) and CBRN (Chemical, Biological, Radiological and Nuclear) units.  The organization is currently commanded by a one star general and is comprised approximately 3,800 Soldiers and 230 Civilians. (Except Hawaii, Alaska, and Korea) </a:t>
            </a:r>
          </a:p>
          <a:p>
            <a:pPr defTabSz="950329">
              <a:buFont typeface="Arial" pitchFamily="34" charset="0"/>
              <a:buChar char="•"/>
              <a:defRPr/>
            </a:pPr>
            <a:endParaRPr lang="en-US" baseline="0" dirty="0"/>
          </a:p>
          <a:p>
            <a:pPr defTabSz="950329">
              <a:buFont typeface="Arial" pitchFamily="34" charset="0"/>
              <a:buChar char="•"/>
              <a:defRPr/>
            </a:pPr>
            <a:r>
              <a:rPr lang="en-US" baseline="0" dirty="0"/>
              <a:t> The command has a deployable HQ, two EOD Groups, One CBRN Brigade, the CBRN Analytical Activity, a WMD EOD unit, Nuclear Disablement Teams, and WMD Coordination Teams.</a:t>
            </a:r>
          </a:p>
          <a:p>
            <a:pPr defTabSz="950329">
              <a:buFont typeface="Arial" pitchFamily="34" charset="0"/>
              <a:buChar char="•"/>
              <a:defRPr/>
            </a:pPr>
            <a:endParaRPr lang="en-US" sz="900" dirty="0">
              <a:solidFill>
                <a:prstClr val="black"/>
              </a:solidFill>
              <a:latin typeface=" Arial"/>
            </a:endParaRPr>
          </a:p>
          <a:p>
            <a:pPr defTabSz="950329">
              <a:buFont typeface="Arial" pitchFamily="34" charset="0"/>
              <a:buChar char="•"/>
              <a:defRPr/>
            </a:pPr>
            <a:r>
              <a:rPr lang="en-US" sz="900" dirty="0">
                <a:solidFill>
                  <a:prstClr val="black"/>
                </a:solidFill>
                <a:latin typeface=" Arial"/>
              </a:rPr>
              <a:t>Prepared to deploy a Joint Task Force capable HQs for counter WMD missions</a:t>
            </a:r>
          </a:p>
          <a:p>
            <a:pPr defTabSz="950329">
              <a:buFont typeface="Arial" pitchFamily="34" charset="0"/>
              <a:buChar char="•"/>
              <a:defRPr/>
            </a:pPr>
            <a:endParaRPr lang="en-US" baseline="0" dirty="0"/>
          </a:p>
          <a:p>
            <a:pPr defTabSz="950329">
              <a:buFont typeface="Arial" pitchFamily="34" charset="0"/>
              <a:buChar char="•"/>
              <a:defRPr/>
            </a:pPr>
            <a:endParaRPr lang="en-US" baseline="0" dirty="0"/>
          </a:p>
          <a:p>
            <a:pPr defTabSz="931774">
              <a:buFont typeface="Arial" pitchFamily="34" charset="0"/>
              <a:buChar char="•"/>
              <a:defRPr/>
            </a:pPr>
            <a:r>
              <a:rPr lang="en-US" dirty="0">
                <a:solidFill>
                  <a:prstClr val="black"/>
                </a:solidFill>
                <a:latin typeface="Calibri" panose="020F0502020204030204"/>
              </a:rPr>
              <a:t> The Command has elements (WCTs &amp; NDTs, plus EOD teams) routinely deployed to 5 COCOMs including CENTCOM, AFRICOM, INDOPACOM, NORTHCOM and SOUTHCOM.  </a:t>
            </a:r>
          </a:p>
          <a:p>
            <a:pPr marL="465887" lvl="1" defTabSz="931774">
              <a:buFont typeface="Arial" pitchFamily="34" charset="0"/>
              <a:buChar char="•"/>
              <a:defRPr/>
            </a:pPr>
            <a:r>
              <a:rPr lang="en-US" dirty="0">
                <a:solidFill>
                  <a:prstClr val="black"/>
                </a:solidFill>
                <a:latin typeface="Calibri" panose="020F0502020204030204"/>
              </a:rPr>
              <a:t>Our deployed operations are Support to Special Ops (EOD), Counter Explosive Threats (CENTCOM), CBRN Operations (INDOPACOM)</a:t>
            </a:r>
          </a:p>
          <a:p>
            <a:pPr marL="465887" lvl="1" defTabSz="931774">
              <a:buFont typeface="Arial" pitchFamily="34" charset="0"/>
              <a:buChar char="•"/>
              <a:defRPr/>
            </a:pPr>
            <a:r>
              <a:rPr lang="en-US" dirty="0">
                <a:solidFill>
                  <a:prstClr val="black"/>
                </a:solidFill>
                <a:latin typeface="Calibri" panose="020F0502020204030204"/>
              </a:rPr>
              <a:t>Plus, Homeland Response – Very Important person Protection Support Activity (VIPPSA), EOD Emergency Response (On and off-post response to found military munitions, Defense CBRN Response Force – Mass Casualty decontamination for domestic consequence management</a:t>
            </a:r>
          </a:p>
          <a:p>
            <a:pPr defTabSz="950329">
              <a:buFont typeface="Arial" pitchFamily="34" charset="0"/>
              <a:buChar char="•"/>
              <a:defRPr/>
            </a:pPr>
            <a:endParaRPr lang="en-US" dirty="0"/>
          </a:p>
          <a:p>
            <a:pPr lvl="0">
              <a:buFont typeface="Arial" pitchFamily="34" charset="0"/>
              <a:buChar cha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AC3D1AC7-219D-4CBE-8CC4-86E9C50EFB6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C493AB3-E835-0BDF-D3B0-C77AEEA5E30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Calibri" panose="020F0502020204030204"/>
                <a:ea typeface="+mn-ea"/>
                <a:cs typeface="+mn-cs"/>
              </a:rPr>
              <a:t>CUI</a:t>
            </a:r>
          </a:p>
        </p:txBody>
      </p:sp>
      <p:sp>
        <p:nvSpPr>
          <p:cNvPr id="6" name="Header Placeholder 5">
            <a:extLst>
              <a:ext uri="{FF2B5EF4-FFF2-40B4-BE49-F238E27FC236}">
                <a16:creationId xmlns:a16="http://schemas.microsoft.com/office/drawing/2014/main" id="{82EBF1E7-D4BF-7D9F-F15B-3012F283AAEE}"/>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Calibri" panose="020F0502020204030204"/>
                <a:ea typeface="+mn-ea"/>
                <a:cs typeface="+mn-cs"/>
              </a:rPr>
              <a:t>CUI</a:t>
            </a:r>
          </a:p>
        </p:txBody>
      </p:sp>
    </p:spTree>
    <p:extLst>
      <p:ext uri="{BB962C8B-B14F-4D97-AF65-F5344CB8AC3E}">
        <p14:creationId xmlns:p14="http://schemas.microsoft.com/office/powerpoint/2010/main" val="338371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COMMAND FOOTPRINT</a:t>
            </a:r>
            <a:endParaRPr lang="en-US" dirty="0"/>
          </a:p>
          <a:p>
            <a:r>
              <a:rPr lang="en-US" dirty="0"/>
              <a:t> </a:t>
            </a:r>
          </a:p>
          <a:p>
            <a:pPr defTabSz="915996">
              <a:buFont typeface="Arial" pitchFamily="34" charset="0"/>
              <a:buChar char="•"/>
              <a:defRPr/>
            </a:pPr>
            <a:r>
              <a:rPr lang="en-US" baseline="0" dirty="0"/>
              <a:t> The Command is comprised of approximately 3,800 Soldiers and 230 Civilians.</a:t>
            </a:r>
          </a:p>
          <a:p>
            <a:pPr>
              <a:buFont typeface="Arial" pitchFamily="34" charset="0"/>
              <a:buChar char="•"/>
            </a:pPr>
            <a:endParaRPr lang="en-US" dirty="0"/>
          </a:p>
          <a:p>
            <a:pPr>
              <a:buFont typeface="Arial" pitchFamily="34" charset="0"/>
              <a:buChar char="•"/>
            </a:pPr>
            <a:r>
              <a:rPr lang="en-US" dirty="0"/>
              <a:t>The Command is dispersed over 19 Installations</a:t>
            </a:r>
            <a:r>
              <a:rPr lang="en-US" baseline="0" dirty="0"/>
              <a:t> in 16 States and 8 of 10 FEMA Regions.  The installations have varying Senior Mission Commanders - 12 are FORSCOM; 3 are Training and Doctrine Command (FBGA, FBTX, FSOK); 2 are Army Material Command (APG, RSA); 1 is Military District of Washington (FBVA); and 1 is Air Force (Kirtland AFB).  </a:t>
            </a:r>
          </a:p>
          <a:p>
            <a:pPr>
              <a:buFont typeface="Arial" pitchFamily="34" charset="0"/>
              <a:buChar char="•"/>
            </a:pPr>
            <a:endParaRPr lang="en-US" dirty="0"/>
          </a:p>
          <a:p>
            <a:pPr>
              <a:buFont typeface="Arial" pitchFamily="34" charset="0"/>
              <a:buChar char="•"/>
            </a:pPr>
            <a:r>
              <a:rPr lang="en-US" dirty="0"/>
              <a:t> This dispersion distributes our EOD and CBRN forces in close proximity to major Army combat units, other Services, as well as CONUS first responders.   </a:t>
            </a:r>
          </a:p>
          <a:p>
            <a:pPr>
              <a:buFont typeface="Arial" pitchFamily="34" charset="0"/>
              <a:buChar char="•"/>
            </a:pPr>
            <a:endParaRPr lang="en-US" dirty="0"/>
          </a:p>
          <a:p>
            <a:pPr>
              <a:buFont typeface="Arial" pitchFamily="34" charset="0"/>
              <a:buChar char="•"/>
            </a:pPr>
            <a:r>
              <a:rPr lang="en-US" dirty="0"/>
              <a:t> The 71st EOD Group has responsibility for EOD emergency response</a:t>
            </a:r>
            <a:r>
              <a:rPr lang="en-US" baseline="0" dirty="0"/>
              <a:t> West of the Mississippi and the 52nd EOD Group has the East. </a:t>
            </a:r>
            <a:endParaRPr lang="en-US" dirty="0"/>
          </a:p>
          <a:p>
            <a:pPr>
              <a:buFont typeface="Arial" pitchFamily="34" charset="0"/>
              <a:buChar char="•"/>
            </a:pPr>
            <a:r>
              <a:rPr lang="en-US" dirty="0"/>
              <a:t> With the restationing</a:t>
            </a:r>
            <a:r>
              <a:rPr lang="en-US" baseline="0" dirty="0"/>
              <a:t> of 71st EOD Group to JBLM in 2023 and the restationing of 79th EOD BN to FRKS in 2020, the command will have Groups/Brigades aligned with Corps and BNs aligned with Divisions on nearly every FORSCOM installations (except Fort Drum).  </a:t>
            </a:r>
          </a:p>
          <a:p>
            <a:pPr>
              <a:buFont typeface="Arial" pitchFamily="34" charset="0"/>
              <a:buChar char="•"/>
            </a:pPr>
            <a:endParaRPr lang="en-US" baseline="0" dirty="0"/>
          </a:p>
          <a:p>
            <a:pPr>
              <a:buFont typeface="Arial" pitchFamily="34" charset="0"/>
              <a:buNone/>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F6F70E31-C5D1-4295-A02F-E57CF87E1770}" type="slidenum">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22444D2-87B0-514D-B522-87A751856862}"/>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Calibri" panose="020F0502020204030204"/>
                <a:ea typeface="+mn-ea"/>
                <a:cs typeface="+mn-cs"/>
              </a:rPr>
              <a:t>CUI</a:t>
            </a:r>
          </a:p>
        </p:txBody>
      </p:sp>
      <p:sp>
        <p:nvSpPr>
          <p:cNvPr id="6" name="Header Placeholder 5">
            <a:extLst>
              <a:ext uri="{FF2B5EF4-FFF2-40B4-BE49-F238E27FC236}">
                <a16:creationId xmlns:a16="http://schemas.microsoft.com/office/drawing/2014/main" id="{24310B98-FB35-2BD7-2500-833D19868F54}"/>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Calibri" panose="020F0502020204030204"/>
                <a:ea typeface="+mn-ea"/>
                <a:cs typeface="+mn-cs"/>
              </a:rPr>
              <a:t>CUI</a:t>
            </a:r>
          </a:p>
        </p:txBody>
      </p:sp>
    </p:spTree>
    <p:extLst>
      <p:ext uri="{BB962C8B-B14F-4D97-AF65-F5344CB8AC3E}">
        <p14:creationId xmlns:p14="http://schemas.microsoft.com/office/powerpoint/2010/main" val="2335134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4025" y="960438"/>
            <a:ext cx="6424613" cy="4818062"/>
          </a:xfrm>
        </p:spPr>
      </p:sp>
      <p:sp>
        <p:nvSpPr>
          <p:cNvPr id="3" name="Notes Placeholder 2"/>
          <p:cNvSpPr>
            <a:spLocks noGrp="1"/>
          </p:cNvSpPr>
          <p:nvPr>
            <p:ph type="body" idx="1"/>
          </p:nvPr>
        </p:nvSpPr>
        <p:spPr/>
        <p:txBody>
          <a:bodyPr>
            <a:normAutofit/>
          </a:bodyPr>
          <a:lstStyle/>
          <a:p>
            <a:r>
              <a:rPr lang="en-US" sz="900" b="1" dirty="0"/>
              <a:t>HOMELAND RESPONSE</a:t>
            </a:r>
          </a:p>
          <a:p>
            <a:r>
              <a:rPr lang="en-US" sz="900" dirty="0"/>
              <a:t> </a:t>
            </a:r>
            <a:endParaRPr lang="en-US" sz="900" b="1" dirty="0"/>
          </a:p>
          <a:p>
            <a:pPr defTabSz="951224">
              <a:buFont typeface="Arial" pitchFamily="34" charset="0"/>
              <a:buChar char="•"/>
              <a:defRPr/>
            </a:pPr>
            <a:r>
              <a:rPr lang="en-US" sz="900" dirty="0"/>
              <a:t> Our Homeland Defense mission consists of daily requirements and Prepare to Deploy requirements:</a:t>
            </a:r>
          </a:p>
          <a:p>
            <a:pPr lvl="1">
              <a:defRPr/>
            </a:pPr>
            <a:endParaRPr lang="en-US" sz="900" dirty="0"/>
          </a:p>
          <a:p>
            <a:pPr lvl="1" indent="-178461">
              <a:buFont typeface="Arial" pitchFamily="34" charset="0"/>
              <a:buChar char="•"/>
              <a:defRPr/>
            </a:pPr>
            <a:r>
              <a:rPr lang="en-US" sz="900" dirty="0"/>
              <a:t>The Command has a Battalion HQ, three CBRN companies, and a WMD Coordination Team (WCT) prepared to deploy in support of Joint Task Force Civil Support and US Northern Command for the DCRF (Defense CBRN Response Force) mission.  These forces provide mass decontamination and consequence management following a domestic incident.</a:t>
            </a:r>
          </a:p>
          <a:p>
            <a:pPr marL="280457" lvl="1">
              <a:defRPr/>
            </a:pPr>
            <a:r>
              <a:rPr lang="en-US" sz="900" dirty="0"/>
              <a:t> </a:t>
            </a:r>
          </a:p>
          <a:p>
            <a:pPr lvl="1" indent="-178461">
              <a:buFont typeface="Arial" pitchFamily="34" charset="0"/>
              <a:buChar char="•"/>
              <a:defRPr/>
            </a:pPr>
            <a:r>
              <a:rPr lang="en-US" sz="900" dirty="0"/>
              <a:t>The Command has a Nuclear Disablement Team (NDT) and a CBRNE Response Team (or CBRN Hazard Assessment Platoon) dedicated to the FBI-led National Technical Nuclear Forensics mission.  Our forces conduct post-blast collection of ground samples in the Continental U.S. </a:t>
            </a:r>
          </a:p>
          <a:p>
            <a:pPr lvl="1" indent="-178461">
              <a:buFont typeface="Arial" pitchFamily="34" charset="0"/>
              <a:buChar char="•"/>
              <a:defRPr/>
            </a:pPr>
            <a:endParaRPr lang="en-US" sz="900" dirty="0"/>
          </a:p>
          <a:p>
            <a:pPr lvl="1" indent="-178461">
              <a:buFont typeface="Arial" pitchFamily="34" charset="0"/>
              <a:buChar char="•"/>
              <a:defRPr/>
            </a:pPr>
            <a:r>
              <a:rPr lang="en-US" sz="900" dirty="0"/>
              <a:t>For on and off-post EOD emergency response, our command provides 18 EOD Teams (1 per installation) and also our CBRNE Analytical and Remediation Activity personnel supporting local law enforcement, conducting approximately 130 incident responses per month.  These missions involve response to found military munitions, IEDs, explosive hazards, or recovered chemical munitions and materiel found throughout the Nation.</a:t>
            </a:r>
          </a:p>
          <a:p>
            <a:pPr lvl="1" indent="-178461">
              <a:buFont typeface="Arial" pitchFamily="34" charset="0"/>
              <a:buChar char="•"/>
              <a:defRPr/>
            </a:pPr>
            <a:endParaRPr lang="en-US" sz="900" dirty="0"/>
          </a:p>
          <a:p>
            <a:pPr lvl="1" indent="-178461">
              <a:buFont typeface="Arial" pitchFamily="34" charset="0"/>
              <a:buChar char="•"/>
              <a:defRPr/>
            </a:pPr>
            <a:r>
              <a:rPr lang="en-US" sz="900" dirty="0"/>
              <a:t>Our command has the equivalent of 4 EOD companies dedicated to supporting the US Secret Service for the Very Important Person Protection Support Activity (VIPPSA) mission conducting approximately 50-100 missions per month. These teams clear venues and National Special Security Events (NSSE) of possible explosive hazards in preparation for visits by the President, Vice-President, their families, and foreign Heads of State. </a:t>
            </a:r>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AC3D1AC7-219D-4CBE-8CC4-86E9C50EFB6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4BB0E7E-66F0-55D5-C69E-E80C78633011}"/>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Calibri" panose="020F0502020204030204"/>
                <a:ea typeface="+mn-ea"/>
                <a:cs typeface="+mn-cs"/>
              </a:rPr>
              <a:t>CUI</a:t>
            </a:r>
          </a:p>
        </p:txBody>
      </p:sp>
      <p:sp>
        <p:nvSpPr>
          <p:cNvPr id="6" name="Header Placeholder 5">
            <a:extLst>
              <a:ext uri="{FF2B5EF4-FFF2-40B4-BE49-F238E27FC236}">
                <a16:creationId xmlns:a16="http://schemas.microsoft.com/office/drawing/2014/main" id="{82BCB339-3E41-C40B-CCB1-AB8B48A41D6A}"/>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Calibri" panose="020F0502020204030204"/>
                <a:ea typeface="+mn-ea"/>
                <a:cs typeface="+mn-cs"/>
              </a:rPr>
              <a:t>CUI</a:t>
            </a:r>
          </a:p>
        </p:txBody>
      </p:sp>
    </p:spTree>
    <p:extLst>
      <p:ext uri="{BB962C8B-B14F-4D97-AF65-F5344CB8AC3E}">
        <p14:creationId xmlns:p14="http://schemas.microsoft.com/office/powerpoint/2010/main" val="1535610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4025" y="960438"/>
            <a:ext cx="6424613" cy="4818062"/>
          </a:xfrm>
        </p:spPr>
      </p:sp>
      <p:sp>
        <p:nvSpPr>
          <p:cNvPr id="3" name="Notes Placeholder 2"/>
          <p:cNvSpPr>
            <a:spLocks noGrp="1"/>
          </p:cNvSpPr>
          <p:nvPr>
            <p:ph type="body" idx="1"/>
          </p:nvPr>
        </p:nvSpPr>
        <p:spPr/>
        <p:txBody>
          <a:bodyPr>
            <a:normAutofit/>
          </a:bodyPr>
          <a:lstStyle/>
          <a:p>
            <a:r>
              <a:rPr lang="en-US" sz="900" b="1" dirty="0"/>
              <a:t>DEPLOYED OPERATIONS</a:t>
            </a:r>
          </a:p>
          <a:p>
            <a:pPr defTabSz="951224">
              <a:buFont typeface="Arial" pitchFamily="34" charset="0"/>
              <a:buChar char="•"/>
              <a:defRPr/>
            </a:pPr>
            <a:r>
              <a:rPr lang="en-US" sz="900" dirty="0"/>
              <a:t> Our command has forces that provide EOD and CBRN support to Special Operations Forces.  These units are habitually aligned in support of specific SOF customers and they routinely train and exercise with them. </a:t>
            </a:r>
          </a:p>
          <a:p>
            <a:pPr defTabSz="951224">
              <a:buFont typeface="Arial" pitchFamily="34" charset="0"/>
              <a:buChar char="•"/>
              <a:defRPr/>
            </a:pPr>
            <a:endParaRPr lang="en-US" sz="900" dirty="0"/>
          </a:p>
          <a:p>
            <a:pPr defTabSz="951224">
              <a:buFont typeface="Arial" pitchFamily="34" charset="0"/>
              <a:buChar char="•"/>
              <a:defRPr/>
            </a:pPr>
            <a:r>
              <a:rPr lang="en-US" sz="900" dirty="0"/>
              <a:t> The command has forces currently deployed in Afghanistan (to conduct counter IED and IED Defeat) and Iraq (to conduct Green Zone Security), and Kuwait (TF Hellhound).  IED’s remain the highest threat that cause the preponderance of casualties in theater.</a:t>
            </a:r>
          </a:p>
          <a:p>
            <a:pPr defTabSz="951224">
              <a:buFont typeface="Arial" pitchFamily="34" charset="0"/>
              <a:buChar char="•"/>
              <a:defRPr/>
            </a:pPr>
            <a:endParaRPr lang="en-US" sz="900" dirty="0"/>
          </a:p>
          <a:p>
            <a:pPr defTabSz="951224">
              <a:buFont typeface="Arial" pitchFamily="34" charset="0"/>
              <a:buChar char="•"/>
              <a:defRPr/>
            </a:pPr>
            <a:r>
              <a:rPr lang="en-US" sz="900" dirty="0"/>
              <a:t> The command has a CBRN Company (Hazard Response) on a rotation to Korea ISO of the rotating Brigade Combat Team to provide assessment, reconnaissance, and characterization. </a:t>
            </a:r>
          </a:p>
          <a:p>
            <a:pPr defTabSz="951224">
              <a:buFont typeface="Arial" pitchFamily="34" charset="0"/>
              <a:buChar char="•"/>
              <a:defRPr/>
            </a:pPr>
            <a:endParaRPr lang="en-US" sz="900" dirty="0"/>
          </a:p>
          <a:p>
            <a:pPr defTabSz="951224">
              <a:buFont typeface="Arial" pitchFamily="34" charset="0"/>
              <a:buChar char="•"/>
              <a:defRPr/>
            </a:pPr>
            <a:r>
              <a:rPr lang="en-US" sz="900" dirty="0"/>
              <a:t> Our CARA organization deploys routinely to conduct recovery of found US Military chemical munitions both in CONUS (recent operations in Delaware and California) and OCONUS (Panama, Philippines, Australia, Guam).  </a:t>
            </a:r>
          </a:p>
          <a:p>
            <a:pPr defTabSz="951224">
              <a:buFont typeface="Arial" pitchFamily="34" charset="0"/>
              <a:buChar char="•"/>
              <a:defRPr/>
            </a:pPr>
            <a:endParaRPr lang="en-US" sz="900" dirty="0"/>
          </a:p>
          <a:p>
            <a:pPr defTabSz="951224">
              <a:buFont typeface="Arial" pitchFamily="34" charset="0"/>
              <a:buChar char="•"/>
              <a:defRPr/>
            </a:pPr>
            <a:r>
              <a:rPr lang="en-US" sz="900" dirty="0"/>
              <a:t> The Command has forces deployed to Africa and Europe for Theater Security Cooperation activities, specifically Humanitarian Mine Assistance training. Our forces provide basic instruction on demolition operations, ordnance identification, explosive hazards/safety/storage, minefield clearance and handheld detector operations.</a:t>
            </a:r>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AC3D1AC7-219D-4CBE-8CC4-86E9C50EFB6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BA50E4B-55C0-B851-8C27-5DCF90610AC8}"/>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Calibri" panose="020F0502020204030204"/>
                <a:ea typeface="+mn-ea"/>
                <a:cs typeface="+mn-cs"/>
              </a:rPr>
              <a:t>CUI</a:t>
            </a:r>
          </a:p>
        </p:txBody>
      </p:sp>
      <p:sp>
        <p:nvSpPr>
          <p:cNvPr id="6" name="Header Placeholder 5">
            <a:extLst>
              <a:ext uri="{FF2B5EF4-FFF2-40B4-BE49-F238E27FC236}">
                <a16:creationId xmlns:a16="http://schemas.microsoft.com/office/drawing/2014/main" id="{2D84B1D0-1F2B-9BFF-3468-8577061E1C8B}"/>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Calibri" panose="020F0502020204030204"/>
                <a:ea typeface="+mn-ea"/>
                <a:cs typeface="+mn-cs"/>
              </a:rPr>
              <a:t>CUI</a:t>
            </a:r>
          </a:p>
        </p:txBody>
      </p:sp>
    </p:spTree>
    <p:extLst>
      <p:ext uri="{BB962C8B-B14F-4D97-AF65-F5344CB8AC3E}">
        <p14:creationId xmlns:p14="http://schemas.microsoft.com/office/powerpoint/2010/main" val="3477427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5613" y="960438"/>
            <a:ext cx="6416676" cy="4811712"/>
          </a:xfrm>
        </p:spPr>
      </p:sp>
      <p:sp>
        <p:nvSpPr>
          <p:cNvPr id="3" name="Notes Placeholder 2"/>
          <p:cNvSpPr>
            <a:spLocks noGrp="1"/>
          </p:cNvSpPr>
          <p:nvPr>
            <p:ph type="body" idx="1"/>
          </p:nvPr>
        </p:nvSpPr>
        <p:spPr/>
        <p:txBody>
          <a:bodyPr>
            <a:normAutofit/>
          </a:bodyPr>
          <a:lstStyle/>
          <a:p>
            <a:r>
              <a:rPr lang="en-US" sz="900" b="1" dirty="0"/>
              <a:t>Tailorable CBRNE Capabilities</a:t>
            </a:r>
          </a:p>
          <a:p>
            <a:r>
              <a:rPr lang="en-US" sz="900" dirty="0"/>
              <a:t> </a:t>
            </a:r>
          </a:p>
          <a:p>
            <a:pPr>
              <a:buFont typeface="Arial" pitchFamily="34" charset="0"/>
              <a:buChar char="•"/>
            </a:pPr>
            <a:r>
              <a:rPr lang="en-US" sz="900" dirty="0"/>
              <a:t>Our Command HQ is comprised of an Operational Command Post and a Main Command Post.  We can also rapidly deploy a Tactical Command Post – a tailorable and scalable mission command element to provide staff augmentation to conduct initial CBRNE planning to the supported commander.  </a:t>
            </a:r>
          </a:p>
          <a:p>
            <a:pPr>
              <a:buFont typeface="Arial" pitchFamily="34" charset="0"/>
              <a:buChar char="•"/>
            </a:pPr>
            <a:endParaRPr lang="en-US" sz="900" dirty="0"/>
          </a:p>
          <a:p>
            <a:pPr>
              <a:buFont typeface="Arial" pitchFamily="34" charset="0"/>
              <a:buChar char="•"/>
            </a:pPr>
            <a:r>
              <a:rPr lang="en-US" sz="900" dirty="0"/>
              <a:t> For future CBRNE/WMD contingencies we aggressively train and are prepared to establish a JTF for WMD Elimination in support of any Combatant Commander</a:t>
            </a:r>
          </a:p>
          <a:p>
            <a:pPr>
              <a:buFont typeface="Arial" pitchFamily="34" charset="0"/>
              <a:buChar char="•"/>
            </a:pPr>
            <a:endParaRPr lang="en-US" sz="900"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AC3D1AC7-219D-4CBE-8CC4-86E9C50EFB6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5DD3AA8-AA68-8301-05CC-3B017BBEB9C1}"/>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Calibri" panose="020F0502020204030204"/>
                <a:ea typeface="+mn-ea"/>
                <a:cs typeface="+mn-cs"/>
              </a:rPr>
              <a:t>CUI</a:t>
            </a:r>
          </a:p>
        </p:txBody>
      </p:sp>
      <p:sp>
        <p:nvSpPr>
          <p:cNvPr id="6" name="Header Placeholder 5">
            <a:extLst>
              <a:ext uri="{FF2B5EF4-FFF2-40B4-BE49-F238E27FC236}">
                <a16:creationId xmlns:a16="http://schemas.microsoft.com/office/drawing/2014/main" id="{083E93FC-2615-E8CC-61AB-B5A14281AB4D}"/>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Calibri" panose="020F0502020204030204"/>
                <a:ea typeface="+mn-ea"/>
                <a:cs typeface="+mn-cs"/>
              </a:rPr>
              <a:t>CUI</a:t>
            </a:r>
          </a:p>
        </p:txBody>
      </p:sp>
    </p:spTree>
    <p:extLst>
      <p:ext uri="{BB962C8B-B14F-4D97-AF65-F5344CB8AC3E}">
        <p14:creationId xmlns:p14="http://schemas.microsoft.com/office/powerpoint/2010/main" val="1652890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prstClr val="black"/>
                </a:solidFill>
                <a:latin typeface="Calibri" panose="020F0502020204030204"/>
              </a:rPr>
              <a:t>The command will have Groups/Brigades aligned with Corps and BNs aligned with Divisions on nearly every FORSCOM installations (except Fort Drum). </a:t>
            </a:r>
          </a:p>
          <a:p>
            <a:endParaRPr lang="en-US" dirty="0">
              <a:solidFill>
                <a:prstClr val="black"/>
              </a:solidFill>
              <a:latin typeface="Calibri" panose="020F0502020204030204"/>
            </a:endParaRPr>
          </a:p>
          <a:p>
            <a:r>
              <a:rPr lang="en-US" dirty="0">
                <a:solidFill>
                  <a:prstClr val="black"/>
                </a:solidFill>
                <a:latin typeface="Calibri" panose="020F0502020204030204"/>
              </a:rPr>
              <a:t>Key take away is CBRN and EOD are highly technical and special purpose formation – Especially EOD units usually deployed and attached a team level (2-3 men team) or sometime PLT levels (3 teams) to BCT; Company to DIV level.  </a:t>
            </a:r>
          </a:p>
          <a:p>
            <a:r>
              <a:rPr lang="en-US" dirty="0">
                <a:solidFill>
                  <a:prstClr val="black"/>
                </a:solidFill>
                <a:latin typeface="Calibri" panose="020F0502020204030204"/>
              </a:rPr>
              <a:t>They are highly stress and isolated group of SM – typically higher incidents of suicide ideations and attempts due to easily forgotten, left out and isolated.  Their unit Chaplain will not deploy with company, PLT, teams.  </a:t>
            </a:r>
          </a:p>
          <a:p>
            <a:endParaRPr lang="en-US" dirty="0">
              <a:solidFill>
                <a:prstClr val="black"/>
              </a:solidFill>
              <a:latin typeface="Calibri" panose="020F0502020204030204"/>
            </a:endParaRPr>
          </a:p>
          <a:p>
            <a:r>
              <a:rPr lang="en-US" dirty="0">
                <a:solidFill>
                  <a:prstClr val="black"/>
                </a:solidFill>
                <a:latin typeface="Calibri" panose="020F0502020204030204"/>
              </a:rPr>
              <a:t>EOD teams to be included and supported by BCT UMTs when they deployed CTC rotations, WFX, and CPX.  </a:t>
            </a:r>
          </a:p>
          <a:p>
            <a:endParaRPr lang="en-US" dirty="0">
              <a:solidFill>
                <a:prstClr val="black"/>
              </a:solidFill>
              <a:latin typeface="Calibri" panose="020F0502020204030204"/>
            </a:endParaRPr>
          </a:p>
          <a:p>
            <a:r>
              <a:rPr lang="en-US" dirty="0">
                <a:solidFill>
                  <a:prstClr val="black"/>
                </a:solidFill>
                <a:latin typeface="Calibri" panose="020F0502020204030204"/>
              </a:rPr>
              <a:t>CHEM unit usually deploy company level to BCTs and BNs to DIV level.  </a:t>
            </a:r>
          </a:p>
          <a:p>
            <a:endParaRPr lang="en-US" dirty="0">
              <a:solidFill>
                <a:prstClr val="black"/>
              </a:solidFill>
              <a:latin typeface="Calibri" panose="020F0502020204030204"/>
            </a:endParaRPr>
          </a:p>
          <a:p>
            <a:r>
              <a:rPr lang="en-US" dirty="0">
                <a:solidFill>
                  <a:prstClr val="black"/>
                </a:solidFill>
                <a:latin typeface="Calibri" panose="020F0502020204030204"/>
              </a:rPr>
              <a:t>ALL UMTs dispersed in:  8 different installations and in 9 different states.  </a:t>
            </a:r>
          </a:p>
          <a:p>
            <a:r>
              <a:rPr lang="en-US" dirty="0">
                <a:solidFill>
                  <a:prstClr val="black"/>
                </a:solidFill>
                <a:latin typeface="Calibri" panose="020F0502020204030204"/>
              </a:rPr>
              <a:t>No our own RS SOP – all UMTs must nested with the ADCON unit policy and guidance.  </a:t>
            </a:r>
          </a:p>
          <a:p>
            <a:endParaRPr lang="en-US" dirty="0">
              <a:solidFill>
                <a:prstClr val="black"/>
              </a:solidFill>
              <a:latin typeface="Calibri" panose="020F0502020204030204"/>
            </a:endParaRPr>
          </a:p>
          <a:p>
            <a:r>
              <a:rPr lang="en-US" dirty="0">
                <a:solidFill>
                  <a:prstClr val="black"/>
                </a:solidFill>
                <a:latin typeface="Calibri" panose="020F0502020204030204"/>
              </a:rPr>
              <a:t>Important to have accountability and mentorship from the local BCT and DIV Chaplains and Sr. RAS NCOs.  </a:t>
            </a:r>
          </a:p>
          <a:p>
            <a:endParaRPr lang="en-US" dirty="0">
              <a:solidFill>
                <a:prstClr val="black"/>
              </a:solidFill>
              <a:latin typeface="Calibri" panose="020F0502020204030204"/>
            </a:endParaRPr>
          </a:p>
          <a:p>
            <a:r>
              <a:rPr lang="en-US" dirty="0">
                <a:solidFill>
                  <a:prstClr val="black"/>
                </a:solidFill>
                <a:latin typeface="Calibri" panose="020F0502020204030204"/>
              </a:rPr>
              <a:t>My own observation:  Does UMTs have (or need) MOPP gears with distinguished mark of Chaplain?  </a:t>
            </a:r>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AC3D1AC7-219D-4CBE-8CC4-86E9C50EFB6A}"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CA1AE8D4-4337-CAA6-9FE7-A70B99662DAA}"/>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Calibri" panose="020F0502020204030204"/>
                <a:ea typeface="+mn-ea"/>
                <a:cs typeface="+mn-cs"/>
              </a:rPr>
              <a:t>CUI</a:t>
            </a:r>
          </a:p>
        </p:txBody>
      </p:sp>
      <p:sp>
        <p:nvSpPr>
          <p:cNvPr id="6" name="Header Placeholder 5">
            <a:extLst>
              <a:ext uri="{FF2B5EF4-FFF2-40B4-BE49-F238E27FC236}">
                <a16:creationId xmlns:a16="http://schemas.microsoft.com/office/drawing/2014/main" id="{4D1CBA67-C7C0-C571-BD13-E81FB209C867}"/>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Calibri" panose="020F0502020204030204"/>
                <a:ea typeface="+mn-ea"/>
                <a:cs typeface="+mn-cs"/>
              </a:rPr>
              <a:t>CUI</a:t>
            </a:r>
          </a:p>
        </p:txBody>
      </p:sp>
    </p:spTree>
    <p:extLst>
      <p:ext uri="{BB962C8B-B14F-4D97-AF65-F5344CB8AC3E}">
        <p14:creationId xmlns:p14="http://schemas.microsoft.com/office/powerpoint/2010/main" val="1612326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671720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45636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85603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Topics for discuss</a:t>
            </a:r>
          </a:p>
        </p:txBody>
      </p:sp>
    </p:spTree>
    <p:extLst>
      <p:ext uri="{BB962C8B-B14F-4D97-AF65-F5344CB8AC3E}">
        <p14:creationId xmlns:p14="http://schemas.microsoft.com/office/powerpoint/2010/main" val="24844210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7508367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711376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259077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20984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Placeholder 1"/>
          <p:cNvSpPr>
            <a:spLocks noGrp="1"/>
          </p:cNvSpPr>
          <p:nvPr>
            <p:ph type="title"/>
          </p:nvPr>
        </p:nvSpPr>
        <p:spPr>
          <a:xfrm>
            <a:off x="3" y="127920"/>
            <a:ext cx="12191999" cy="412209"/>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24372083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712416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3" y="127920"/>
            <a:ext cx="12191999" cy="412209"/>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1719595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379826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987426"/>
            <a:ext cx="3932237" cy="488156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Title Placeholder 1"/>
          <p:cNvSpPr>
            <a:spLocks noGrp="1"/>
          </p:cNvSpPr>
          <p:nvPr>
            <p:ph type="title"/>
          </p:nvPr>
        </p:nvSpPr>
        <p:spPr>
          <a:xfrm>
            <a:off x="3" y="127920"/>
            <a:ext cx="12191999" cy="412209"/>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23083775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987426"/>
            <a:ext cx="3932237" cy="488156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Title 1"/>
          <p:cNvSpPr>
            <a:spLocks noGrp="1"/>
          </p:cNvSpPr>
          <p:nvPr>
            <p:ph type="title"/>
          </p:nvPr>
        </p:nvSpPr>
        <p:spPr>
          <a:xfrm>
            <a:off x="3" y="127920"/>
            <a:ext cx="12191999" cy="412209"/>
          </a:xfrm>
        </p:spPr>
        <p:txBody>
          <a:bodyPr/>
          <a:lstStyle/>
          <a:p>
            <a:r>
              <a:rPr lang="en-US"/>
              <a:t>Click to edit Master title style</a:t>
            </a:r>
            <a:endParaRPr lang="en-US" dirty="0"/>
          </a:p>
        </p:txBody>
      </p:sp>
    </p:spTree>
    <p:extLst>
      <p:ext uri="{BB962C8B-B14F-4D97-AF65-F5344CB8AC3E}">
        <p14:creationId xmlns:p14="http://schemas.microsoft.com/office/powerpoint/2010/main" val="2843581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485619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694943"/>
            <a:ext cx="2628900" cy="548202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694944"/>
            <a:ext cx="7734300" cy="548201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65204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014529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4681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46466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216567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9219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43429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47980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3" name="Straight Connector 12"/>
          <p:cNvCxnSpPr/>
          <p:nvPr userDrawn="1"/>
        </p:nvCxnSpPr>
        <p:spPr>
          <a:xfrm>
            <a:off x="0" y="527928"/>
            <a:ext cx="12192000"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0" y="628889"/>
            <a:ext cx="12192000" cy="0"/>
          </a:xfrm>
          <a:prstGeom prst="line">
            <a:avLst/>
          </a:prstGeom>
          <a:ln w="101600">
            <a:solidFill>
              <a:srgbClr val="008000"/>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3" y="-103581"/>
            <a:ext cx="12191999" cy="90296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3878" y="968587"/>
            <a:ext cx="12021863" cy="52083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0" y="-12259"/>
            <a:ext cx="12192000" cy="176933"/>
          </a:xfrm>
          <a:prstGeom prst="rect">
            <a:avLst/>
          </a:prstGeom>
          <a:noFill/>
        </p:spPr>
        <p:txBody>
          <a:bodyPr wrap="square" lIns="68538" tIns="34271" rIns="68538" bIns="34271" rtlCol="0">
            <a:spAutoFit/>
          </a:bodyPr>
          <a:lstStyle/>
          <a:p>
            <a:pPr algn="ctr" defTabSz="685391"/>
            <a:r>
              <a:rPr lang="en-US" sz="700" b="1" dirty="0">
                <a:solidFill>
                  <a:prstClr val="black"/>
                </a:solidFill>
                <a:latin typeface="Arial" panose="020B0604020202020204" pitchFamily="34" charset="0"/>
                <a:cs typeface="Arial" panose="020B0604020202020204" pitchFamily="34" charset="0"/>
              </a:rPr>
              <a:t>UNCLASSIFIED / / FOR OFFICIAL USE ONLY </a:t>
            </a:r>
          </a:p>
        </p:txBody>
      </p:sp>
      <p:sp>
        <p:nvSpPr>
          <p:cNvPr id="8" name="TextBox 7"/>
          <p:cNvSpPr txBox="1"/>
          <p:nvPr userDrawn="1"/>
        </p:nvSpPr>
        <p:spPr>
          <a:xfrm>
            <a:off x="0" y="6719179"/>
            <a:ext cx="12192000" cy="176933"/>
          </a:xfrm>
          <a:prstGeom prst="rect">
            <a:avLst/>
          </a:prstGeom>
          <a:noFill/>
        </p:spPr>
        <p:txBody>
          <a:bodyPr wrap="square" lIns="68538" tIns="34271" rIns="68538" bIns="34271" rtlCol="0" anchor="b">
            <a:spAutoFit/>
          </a:bodyPr>
          <a:lstStyle/>
          <a:p>
            <a:pPr algn="ctr" defTabSz="685391"/>
            <a:r>
              <a:rPr lang="en-US" sz="700" b="1" dirty="0">
                <a:solidFill>
                  <a:prstClr val="black"/>
                </a:solidFill>
                <a:latin typeface="Arial" panose="020B0604020202020204" pitchFamily="34" charset="0"/>
                <a:cs typeface="Arial" panose="020B0604020202020204" pitchFamily="34" charset="0"/>
              </a:rPr>
              <a:t> </a:t>
            </a:r>
            <a:fld id="{83A79510-D5E5-4713-B5B6-80DF359D4A2A}" type="datetime1">
              <a:rPr lang="en-US" sz="700" b="1" smtClean="0">
                <a:solidFill>
                  <a:prstClr val="black"/>
                </a:solidFill>
                <a:latin typeface="Arial" panose="020B0604020202020204" pitchFamily="34" charset="0"/>
                <a:cs typeface="Arial" panose="020B0604020202020204" pitchFamily="34" charset="0"/>
              </a:rPr>
              <a:pPr algn="ctr" defTabSz="685391"/>
              <a:t>12/19/2022</a:t>
            </a:fld>
            <a:r>
              <a:rPr lang="en-US" sz="700" b="1" dirty="0">
                <a:solidFill>
                  <a:prstClr val="black"/>
                </a:solidFill>
                <a:latin typeface="Arial" panose="020B0604020202020204" pitchFamily="34" charset="0"/>
                <a:cs typeface="Arial" panose="020B0604020202020204" pitchFamily="34" charset="0"/>
              </a:rPr>
              <a:t>                                                                                                                        UNCLASSIFIED // FOR OFFICIAL USE ONLY                                                                                                                                             </a:t>
            </a:r>
            <a:fld id="{2E982731-A51A-4E84-B774-C724DF4F7C65}" type="slidenum">
              <a:rPr lang="en-US" sz="700" b="1" smtClean="0">
                <a:solidFill>
                  <a:prstClr val="black"/>
                </a:solidFill>
                <a:latin typeface="Arial" panose="020B0604020202020204" pitchFamily="34" charset="0"/>
                <a:cs typeface="Arial" panose="020B0604020202020204" pitchFamily="34" charset="0"/>
              </a:rPr>
              <a:pPr algn="ctr" defTabSz="685391"/>
              <a:t>‹#›</a:t>
            </a:fld>
            <a:endParaRPr lang="en-US" sz="700" b="1" dirty="0">
              <a:solidFill>
                <a:prstClr val="black"/>
              </a:solidFill>
              <a:latin typeface="Arial" panose="020B0604020202020204" pitchFamily="34" charset="0"/>
              <a:cs typeface="Arial" panose="020B0604020202020204" pitchFamily="34" charset="0"/>
            </a:endParaRPr>
          </a:p>
        </p:txBody>
      </p:sp>
      <p:pic>
        <p:nvPicPr>
          <p:cNvPr id="22" name="Picture 21"/>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131659" y="228879"/>
            <a:ext cx="950120" cy="712590"/>
          </a:xfrm>
          <a:prstGeom prst="rect">
            <a:avLst/>
          </a:prstGeom>
        </p:spPr>
      </p:pic>
      <p:pic>
        <p:nvPicPr>
          <p:cNvPr id="23" name="Picture 22"/>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11023670" y="158099"/>
            <a:ext cx="1102071" cy="843422"/>
          </a:xfrm>
          <a:prstGeom prst="rect">
            <a:avLst/>
          </a:prstGeom>
        </p:spPr>
      </p:pic>
      <p:cxnSp>
        <p:nvCxnSpPr>
          <p:cNvPr id="29" name="Straight Connector 28"/>
          <p:cNvCxnSpPr/>
          <p:nvPr userDrawn="1"/>
        </p:nvCxnSpPr>
        <p:spPr>
          <a:xfrm>
            <a:off x="0" y="6580356"/>
            <a:ext cx="12192000"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0" y="6681317"/>
            <a:ext cx="12192000" cy="0"/>
          </a:xfrm>
          <a:prstGeom prst="line">
            <a:avLst/>
          </a:prstGeom>
          <a:ln w="101600">
            <a:solidFill>
              <a:srgbClr val="00800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userDrawn="1"/>
        </p:nvSpPr>
        <p:spPr>
          <a:xfrm>
            <a:off x="1" y="6461140"/>
            <a:ext cx="12182060" cy="346210"/>
          </a:xfrm>
          <a:prstGeom prst="rect">
            <a:avLst/>
          </a:prstGeom>
          <a:noFill/>
        </p:spPr>
        <p:txBody>
          <a:bodyPr wrap="square" lIns="68538" tIns="34271" rIns="68538" bIns="34271" rtlCol="0" anchor="ctr">
            <a:spAutoFit/>
          </a:bodyPr>
          <a:lstStyle/>
          <a:p>
            <a:pPr defTabSz="685391"/>
            <a:r>
              <a:rPr lang="en-US" sz="1800" b="1" i="1" cap="small" dirty="0">
                <a:ln w="6350" cap="flat">
                  <a:solidFill>
                    <a:prstClr val="black"/>
                  </a:solidFill>
                  <a:miter lim="800000"/>
                </a:ln>
                <a:solidFill>
                  <a:prstClr val="white"/>
                </a:solidFill>
                <a:effectLst>
                  <a:outerShdw blurRad="38100" dist="38100" dir="2700000" algn="tl">
                    <a:srgbClr val="000000">
                      <a:alpha val="43137"/>
                    </a:srgbClr>
                  </a:outerShdw>
                </a:effectLst>
                <a:latin typeface="Stencil" panose="040409050D0802020404" pitchFamily="82" charset="0"/>
                <a:cs typeface="Arial" panose="020B0604020202020204" pitchFamily="34" charset="0"/>
              </a:rPr>
              <a:t>20th CBRNE Command                                                                                   Liberty We Defend!</a:t>
            </a:r>
          </a:p>
        </p:txBody>
      </p:sp>
    </p:spTree>
    <p:extLst>
      <p:ext uri="{BB962C8B-B14F-4D97-AF65-F5344CB8AC3E}">
        <p14:creationId xmlns:p14="http://schemas.microsoft.com/office/powerpoint/2010/main" val="18984136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ctr" defTabSz="914400" rtl="0" eaLnBrk="1" latinLnBrk="0" hangingPunct="1">
        <a:lnSpc>
          <a:spcPct val="90000"/>
        </a:lnSpc>
        <a:spcBef>
          <a:spcPct val="0"/>
        </a:spcBef>
        <a:buNone/>
        <a:defRPr sz="32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3" name="Straight Connector 12"/>
          <p:cNvCxnSpPr/>
          <p:nvPr userDrawn="1"/>
        </p:nvCxnSpPr>
        <p:spPr>
          <a:xfrm>
            <a:off x="0" y="527928"/>
            <a:ext cx="12192000"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0" y="628889"/>
            <a:ext cx="12192000" cy="0"/>
          </a:xfrm>
          <a:prstGeom prst="line">
            <a:avLst/>
          </a:prstGeom>
          <a:ln w="101600">
            <a:solidFill>
              <a:srgbClr val="008000"/>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3" y="127920"/>
            <a:ext cx="12191999" cy="412209"/>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03878" y="968587"/>
            <a:ext cx="12021863" cy="52083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0" y="-12259"/>
            <a:ext cx="12192000" cy="176933"/>
          </a:xfrm>
          <a:prstGeom prst="rect">
            <a:avLst/>
          </a:prstGeom>
          <a:noFill/>
        </p:spPr>
        <p:txBody>
          <a:bodyPr wrap="square" lIns="68538" tIns="34271" rIns="68538" bIns="34271" rtlCol="0">
            <a:spAutoFit/>
          </a:bodyPr>
          <a:lstStyle/>
          <a:p>
            <a:pPr algn="ctr" defTabSz="685391"/>
            <a:r>
              <a:rPr lang="en-US" sz="700" b="1" dirty="0">
                <a:solidFill>
                  <a:prstClr val="black"/>
                </a:solidFill>
                <a:latin typeface="Arial" panose="020B0604020202020204" pitchFamily="34" charset="0"/>
                <a:cs typeface="Arial" panose="020B0604020202020204" pitchFamily="34" charset="0"/>
              </a:rPr>
              <a:t>CUI</a:t>
            </a:r>
          </a:p>
        </p:txBody>
      </p:sp>
      <p:sp>
        <p:nvSpPr>
          <p:cNvPr id="8" name="TextBox 7"/>
          <p:cNvSpPr txBox="1"/>
          <p:nvPr userDrawn="1"/>
        </p:nvSpPr>
        <p:spPr>
          <a:xfrm>
            <a:off x="0" y="6719179"/>
            <a:ext cx="12192000" cy="176933"/>
          </a:xfrm>
          <a:prstGeom prst="rect">
            <a:avLst/>
          </a:prstGeom>
          <a:noFill/>
        </p:spPr>
        <p:txBody>
          <a:bodyPr wrap="square" lIns="68538" tIns="34271" rIns="68538" bIns="34271" rtlCol="0" anchor="b">
            <a:spAutoFit/>
          </a:bodyPr>
          <a:lstStyle/>
          <a:p>
            <a:pPr algn="ctr" defTabSz="685391"/>
            <a:r>
              <a:rPr lang="en-US" sz="700" b="1" dirty="0">
                <a:solidFill>
                  <a:prstClr val="black"/>
                </a:solidFill>
                <a:latin typeface="Arial" panose="020B0604020202020204" pitchFamily="34" charset="0"/>
                <a:cs typeface="Arial" panose="020B0604020202020204" pitchFamily="34" charset="0"/>
              </a:rPr>
              <a:t> </a:t>
            </a:r>
            <a:fld id="{83A79510-D5E5-4713-B5B6-80DF359D4A2A}" type="datetime1">
              <a:rPr lang="en-US" sz="700" b="1" smtClean="0">
                <a:solidFill>
                  <a:prstClr val="black"/>
                </a:solidFill>
                <a:latin typeface="Arial" panose="020B0604020202020204" pitchFamily="34" charset="0"/>
                <a:cs typeface="Arial" panose="020B0604020202020204" pitchFamily="34" charset="0"/>
              </a:rPr>
              <a:pPr algn="ctr" defTabSz="685391"/>
              <a:t>12/19/2022</a:t>
            </a:fld>
            <a:r>
              <a:rPr lang="en-US" sz="700" b="1" dirty="0">
                <a:solidFill>
                  <a:prstClr val="black"/>
                </a:solidFill>
                <a:latin typeface="Arial" panose="020B0604020202020204" pitchFamily="34" charset="0"/>
                <a:cs typeface="Arial" panose="020B0604020202020204" pitchFamily="34" charset="0"/>
              </a:rPr>
              <a:t>                                                                                                                                  </a:t>
            </a:r>
            <a:r>
              <a:rPr lang="en-US" sz="700" b="1" baseline="0" dirty="0">
                <a:solidFill>
                  <a:prstClr val="black"/>
                </a:solidFill>
                <a:latin typeface="Arial" panose="020B0604020202020204" pitchFamily="34" charset="0"/>
                <a:cs typeface="Arial" panose="020B0604020202020204" pitchFamily="34" charset="0"/>
              </a:rPr>
              <a:t>                             </a:t>
            </a:r>
            <a:r>
              <a:rPr lang="en-US" sz="700" b="1" dirty="0">
                <a:solidFill>
                  <a:prstClr val="black"/>
                </a:solidFill>
                <a:latin typeface="Arial" panose="020B0604020202020204" pitchFamily="34" charset="0"/>
                <a:cs typeface="Arial" panose="020B0604020202020204" pitchFamily="34" charset="0"/>
              </a:rPr>
              <a:t>CUI                                                                                                                                                                          </a:t>
            </a:r>
            <a:fld id="{2E982731-A51A-4E84-B774-C724DF4F7C65}" type="slidenum">
              <a:rPr lang="en-US" sz="700" b="1" smtClean="0">
                <a:solidFill>
                  <a:prstClr val="black"/>
                </a:solidFill>
                <a:latin typeface="Arial" panose="020B0604020202020204" pitchFamily="34" charset="0"/>
                <a:cs typeface="Arial" panose="020B0604020202020204" pitchFamily="34" charset="0"/>
              </a:rPr>
              <a:pPr algn="ctr" defTabSz="685391"/>
              <a:t>‹#›</a:t>
            </a:fld>
            <a:endParaRPr lang="en-US" sz="700" b="1" dirty="0">
              <a:solidFill>
                <a:prstClr val="black"/>
              </a:solidFill>
              <a:latin typeface="Arial" panose="020B0604020202020204" pitchFamily="34" charset="0"/>
              <a:cs typeface="Arial" panose="020B0604020202020204" pitchFamily="34" charset="0"/>
            </a:endParaRPr>
          </a:p>
        </p:txBody>
      </p:sp>
      <p:pic>
        <p:nvPicPr>
          <p:cNvPr id="22" name="Picture 21"/>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307629" y="228879"/>
            <a:ext cx="950120" cy="712590"/>
          </a:xfrm>
          <a:prstGeom prst="rect">
            <a:avLst/>
          </a:prstGeom>
        </p:spPr>
      </p:pic>
      <p:pic>
        <p:nvPicPr>
          <p:cNvPr id="23" name="Picture 22"/>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023670" y="158099"/>
            <a:ext cx="1102071" cy="843422"/>
          </a:xfrm>
          <a:prstGeom prst="rect">
            <a:avLst/>
          </a:prstGeom>
        </p:spPr>
      </p:pic>
      <p:cxnSp>
        <p:nvCxnSpPr>
          <p:cNvPr id="29" name="Straight Connector 28"/>
          <p:cNvCxnSpPr/>
          <p:nvPr userDrawn="1"/>
        </p:nvCxnSpPr>
        <p:spPr>
          <a:xfrm>
            <a:off x="0" y="6580356"/>
            <a:ext cx="12192000"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0" y="6681317"/>
            <a:ext cx="12192000" cy="0"/>
          </a:xfrm>
          <a:prstGeom prst="line">
            <a:avLst/>
          </a:prstGeom>
          <a:ln w="101600">
            <a:solidFill>
              <a:srgbClr val="00800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userDrawn="1"/>
        </p:nvSpPr>
        <p:spPr>
          <a:xfrm>
            <a:off x="1" y="6461140"/>
            <a:ext cx="12182060" cy="346210"/>
          </a:xfrm>
          <a:prstGeom prst="rect">
            <a:avLst/>
          </a:prstGeom>
          <a:noFill/>
        </p:spPr>
        <p:txBody>
          <a:bodyPr wrap="square" lIns="68538" tIns="34271" rIns="68538" bIns="34271" rtlCol="0" anchor="ctr">
            <a:spAutoFit/>
          </a:bodyPr>
          <a:lstStyle/>
          <a:p>
            <a:pPr defTabSz="685391"/>
            <a:r>
              <a:rPr lang="en-US" sz="1800" b="1" i="1" cap="small" dirty="0">
                <a:ln w="6350" cap="flat">
                  <a:solidFill>
                    <a:prstClr val="black"/>
                  </a:solidFill>
                  <a:miter lim="800000"/>
                </a:ln>
                <a:solidFill>
                  <a:prstClr val="white"/>
                </a:solidFill>
                <a:effectLst>
                  <a:outerShdw blurRad="38100" dist="38100" dir="2700000" algn="tl">
                    <a:srgbClr val="000000">
                      <a:alpha val="43137"/>
                    </a:srgbClr>
                  </a:outerShdw>
                </a:effectLst>
                <a:latin typeface="Stencil" panose="040409050D0802020404" pitchFamily="82" charset="0"/>
                <a:cs typeface="Arial" panose="020B0604020202020204" pitchFamily="34" charset="0"/>
              </a:rPr>
              <a:t>20th CBRNE Command                                                                                   Liberty We Defend!</a:t>
            </a:r>
          </a:p>
        </p:txBody>
      </p:sp>
    </p:spTree>
    <p:extLst>
      <p:ext uri="{BB962C8B-B14F-4D97-AF65-F5344CB8AC3E}">
        <p14:creationId xmlns:p14="http://schemas.microsoft.com/office/powerpoint/2010/main" val="95767730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lvl1pPr algn="ctr" defTabSz="914400" rtl="0" eaLnBrk="1" latinLnBrk="0" hangingPunct="1">
        <a:lnSpc>
          <a:spcPct val="90000"/>
        </a:lnSpc>
        <a:spcBef>
          <a:spcPct val="0"/>
        </a:spcBef>
        <a:buNone/>
        <a:defRPr sz="2400" kern="1200">
          <a:solidFill>
            <a:schemeClr val="tx1"/>
          </a:solidFill>
          <a:latin typeface="Arial Black" panose="020B0A040201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17" Type="http://schemas.openxmlformats.org/officeDocument/2006/relationships/image" Target="../media/image19.jpeg"/><Relationship Id="rId2" Type="http://schemas.openxmlformats.org/officeDocument/2006/relationships/notesSlide" Target="../notesSlides/notesSlide2.xml"/><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jpe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5.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1524000" y="1336140"/>
            <a:ext cx="9144000" cy="860423"/>
          </a:xfrm>
          <a:prstGeom prst="rect">
            <a:avLst/>
          </a:prstGeom>
          <a:noFill/>
          <a:ln w="9525">
            <a:noFill/>
            <a:miter lim="800000"/>
            <a:headEnd/>
            <a:tailEnd/>
          </a:ln>
          <a:effectLst/>
        </p:spPr>
        <p:txBody>
          <a:bodyPr lIns="91384" tIns="45694" rIns="91384" bIns="45694"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Black" panose="020B0A04020102020204" pitchFamily="34" charset="0"/>
                <a:ea typeface="+mn-ea"/>
                <a:cs typeface="Arial" panose="020B0604020202020204" pitchFamily="34" charset="0"/>
              </a:rPr>
              <a:t>20</a:t>
            </a:r>
            <a:r>
              <a:rPr kumimoji="0" lang="en-US" sz="3200" b="1" i="0" u="none" strike="noStrike" kern="1200" cap="none" spc="0" normalizeH="0" baseline="30000" noProof="0" dirty="0">
                <a:ln>
                  <a:noFill/>
                </a:ln>
                <a:solidFill>
                  <a:prstClr val="black"/>
                </a:solidFill>
                <a:effectLst/>
                <a:uLnTx/>
                <a:uFillTx/>
                <a:latin typeface="Arial Black" panose="020B0A04020102020204" pitchFamily="34" charset="0"/>
                <a:ea typeface="+mn-ea"/>
                <a:cs typeface="Arial" panose="020B0604020202020204" pitchFamily="34" charset="0"/>
              </a:rPr>
              <a:t>th</a:t>
            </a:r>
            <a:r>
              <a:rPr kumimoji="0" lang="en-US" sz="3200" b="1" i="0" u="none" strike="noStrike" kern="1200" cap="none" spc="0" normalizeH="0" baseline="0" noProof="0" dirty="0">
                <a:ln>
                  <a:noFill/>
                </a:ln>
                <a:solidFill>
                  <a:prstClr val="black"/>
                </a:solidFill>
                <a:effectLst/>
                <a:uLnTx/>
                <a:uFillTx/>
                <a:latin typeface="Arial Black" panose="020B0A04020102020204" pitchFamily="34" charset="0"/>
                <a:ea typeface="+mn-ea"/>
                <a:cs typeface="Arial" panose="020B0604020202020204" pitchFamily="34" charset="0"/>
              </a:rPr>
              <a:t> CBRNE Command Overview</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39939" y="2758095"/>
            <a:ext cx="2312122" cy="2296986"/>
          </a:xfrm>
          <a:prstGeom prst="rect">
            <a:avLst/>
          </a:prstGeom>
        </p:spPr>
      </p:pic>
      <p:sp>
        <p:nvSpPr>
          <p:cNvPr id="3" name="TextBox 2">
            <a:extLst>
              <a:ext uri="{FF2B5EF4-FFF2-40B4-BE49-F238E27FC236}">
                <a16:creationId xmlns:a16="http://schemas.microsoft.com/office/drawing/2014/main" id="{76D48CDC-BC04-A763-39BC-85ED213A81D3}"/>
              </a:ext>
            </a:extLst>
          </p:cNvPr>
          <p:cNvSpPr txBox="1"/>
          <p:nvPr/>
        </p:nvSpPr>
        <p:spPr>
          <a:xfrm>
            <a:off x="4649994" y="5317726"/>
            <a:ext cx="2892010"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CH (LTC) Daniel D. Kang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Command Chaplain </a:t>
            </a:r>
          </a:p>
        </p:txBody>
      </p:sp>
    </p:spTree>
    <p:extLst>
      <p:ext uri="{BB962C8B-B14F-4D97-AF65-F5344CB8AC3E}">
        <p14:creationId xmlns:p14="http://schemas.microsoft.com/office/powerpoint/2010/main" val="781253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0" name="Straight Connector 209"/>
          <p:cNvCxnSpPr/>
          <p:nvPr/>
        </p:nvCxnSpPr>
        <p:spPr>
          <a:xfrm>
            <a:off x="3645421" y="1390094"/>
            <a:ext cx="0" cy="1275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8" name="Rectangle 157"/>
          <p:cNvSpPr/>
          <p:nvPr/>
        </p:nvSpPr>
        <p:spPr>
          <a:xfrm>
            <a:off x="6861025" y="1025797"/>
            <a:ext cx="3784576" cy="4059905"/>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54"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6" name="TextBox 175"/>
          <p:cNvSpPr txBox="1"/>
          <p:nvPr/>
        </p:nvSpPr>
        <p:spPr>
          <a:xfrm>
            <a:off x="6846942" y="2639033"/>
            <a:ext cx="3796008" cy="1123384"/>
          </a:xfrm>
          <a:prstGeom prst="rect">
            <a:avLst/>
          </a:prstGeom>
          <a:noFill/>
          <a:ln>
            <a:noFill/>
          </a:ln>
        </p:spPr>
        <p:txBody>
          <a:bodyPr wrap="square" rtlCol="0">
            <a:spAutoFit/>
          </a:bodyPr>
          <a:lstStyle/>
          <a:p>
            <a:pPr marL="0" marR="0" lvl="0" indent="0" algn="ctr" defTabSz="9138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Black" panose="020B0A04020102020204" pitchFamily="34" charset="0"/>
                <a:ea typeface="+mn-ea"/>
                <a:cs typeface="Arial" panose="020B0604020202020204" pitchFamily="34" charset="0"/>
              </a:rPr>
              <a:t>WMD Coordination Team (WCT)</a:t>
            </a:r>
          </a:p>
          <a:p>
            <a:pPr marL="0" marR="0" lvl="0" indent="0" algn="ctr" defTabSz="913854"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17-person team of CBRN, EOD, and nuclear counter proliferation experts equipped with intelligence and communications support focused on CBRNE planning at the Army Service Component Command and </a:t>
            </a:r>
            <a:br>
              <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br>
            <a:r>
              <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Theater Special Operations Command level</a:t>
            </a:r>
          </a:p>
        </p:txBody>
      </p:sp>
      <p:cxnSp>
        <p:nvCxnSpPr>
          <p:cNvPr id="228" name="Straight Connector 227"/>
          <p:cNvCxnSpPr/>
          <p:nvPr/>
        </p:nvCxnSpPr>
        <p:spPr>
          <a:xfrm flipV="1">
            <a:off x="5611012" y="2186237"/>
            <a:ext cx="261257"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 6619"/>
          <p:cNvGrpSpPr/>
          <p:nvPr/>
        </p:nvGrpSpPr>
        <p:grpSpPr>
          <a:xfrm>
            <a:off x="2858069" y="1565025"/>
            <a:ext cx="856962" cy="639726"/>
            <a:chOff x="782166" y="3560995"/>
            <a:chExt cx="856962" cy="639726"/>
          </a:xfrm>
        </p:grpSpPr>
        <p:sp>
          <p:nvSpPr>
            <p:cNvPr id="6621" name="TextBox 6620"/>
            <p:cNvSpPr txBox="1"/>
            <p:nvPr/>
          </p:nvSpPr>
          <p:spPr>
            <a:xfrm>
              <a:off x="1190881" y="3560995"/>
              <a:ext cx="328936" cy="307777"/>
            </a:xfrm>
            <a:prstGeom prst="rect">
              <a:avLst/>
            </a:prstGeom>
            <a:noFill/>
          </p:spPr>
          <p:txBody>
            <a:bodyPr wrap="none" rtlCol="0">
              <a:spAutoFit/>
            </a:bodyPr>
            <a:lstStyle/>
            <a:p>
              <a:pPr marL="0" marR="0" lvl="0" indent="0" algn="l" defTabSz="91385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III</a:t>
              </a:r>
            </a:p>
          </p:txBody>
        </p:sp>
        <p:sp>
          <p:nvSpPr>
            <p:cNvPr id="6622" name="TextBox 911"/>
            <p:cNvSpPr txBox="1"/>
            <p:nvPr/>
          </p:nvSpPr>
          <p:spPr>
            <a:xfrm>
              <a:off x="782166" y="3892944"/>
              <a:ext cx="367408" cy="307777"/>
            </a:xfrm>
            <a:prstGeom prst="rect">
              <a:avLst/>
            </a:prstGeom>
            <a:noFill/>
          </p:spPr>
          <p:txBody>
            <a:bodyPr wrap="none" rtlCol="0">
              <a:spAutoFit/>
            </a:bodyPr>
            <a:lstStyle/>
            <a:p>
              <a:pPr marL="0" marR="0" lvl="0" indent="0" algn="l" defTabSz="91385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71</a:t>
              </a:r>
            </a:p>
          </p:txBody>
        </p:sp>
        <p:sp>
          <p:nvSpPr>
            <p:cNvPr id="6624" name="Rectangle 361"/>
            <p:cNvSpPr>
              <a:spLocks noChangeArrowheads="1"/>
            </p:cNvSpPr>
            <p:nvPr/>
          </p:nvSpPr>
          <p:spPr bwMode="auto">
            <a:xfrm>
              <a:off x="1073978" y="3780074"/>
              <a:ext cx="565150" cy="319088"/>
            </a:xfrm>
            <a:prstGeom prst="rect">
              <a:avLst/>
            </a:prstGeom>
            <a:solidFill>
              <a:srgbClr val="990000"/>
            </a:solidFill>
            <a:ln w="19050" cap="rnd">
              <a:solidFill>
                <a:schemeClr val="tx1"/>
              </a:solidFill>
              <a:miter lim="800000"/>
              <a:headEnd/>
              <a:tailEnd/>
            </a:ln>
          </p:spPr>
          <p:txBody>
            <a:bodyPr/>
            <a:lstStyle/>
            <a:p>
              <a:pPr marL="0" marR="0" lvl="0" indent="0" algn="l" defTabSz="913854"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pic>
        <p:nvPicPr>
          <p:cNvPr id="451" name="Picture 5" descr="C:\Users\chuck.roberts1\Pictures\52nd SSI.jpg"/>
          <p:cNvPicPr>
            <a:picLocks noChangeAspect="1" noChangeArrowheads="1"/>
          </p:cNvPicPr>
          <p:nvPr/>
        </p:nvPicPr>
        <p:blipFill>
          <a:blip r:embed="rId3" cstate="email">
            <a:clrChange>
              <a:clrFrom>
                <a:srgbClr val="FFFEFD"/>
              </a:clrFrom>
              <a:clrTo>
                <a:srgbClr val="FFFEFD">
                  <a:alpha val="0"/>
                </a:srgbClr>
              </a:clrTo>
            </a:clrChange>
            <a:extLst>
              <a:ext uri="{28A0092B-C50C-407E-A947-70E740481C1C}">
                <a14:useLocalDpi xmlns:a14="http://schemas.microsoft.com/office/drawing/2010/main"/>
              </a:ext>
            </a:extLst>
          </a:blip>
          <a:srcRect/>
          <a:stretch>
            <a:fillRect/>
          </a:stretch>
        </p:blipFill>
        <p:spPr bwMode="auto">
          <a:xfrm>
            <a:off x="2435855" y="1710162"/>
            <a:ext cx="273049" cy="409574"/>
          </a:xfrm>
          <a:prstGeom prst="rect">
            <a:avLst/>
          </a:prstGeom>
          <a:noFill/>
        </p:spPr>
      </p:pic>
      <p:pic>
        <p:nvPicPr>
          <p:cNvPr id="452" name="Picture 2" descr="C:\Users\chuck.roberts1\Pictures\71st ord Patch.png"/>
          <p:cNvPicPr>
            <a:picLocks noChangeAspect="1" noChangeArrowheads="1"/>
          </p:cNvPicPr>
          <p:nvPr/>
        </p:nvPicPr>
        <p:blipFill>
          <a:blip r:embed="rId4" cstate="email"/>
          <a:srcRect/>
          <a:stretch>
            <a:fillRect/>
          </a:stretch>
        </p:blipFill>
        <p:spPr bwMode="auto">
          <a:xfrm>
            <a:off x="3752602" y="1715135"/>
            <a:ext cx="279140" cy="427028"/>
          </a:xfrm>
          <a:prstGeom prst="rect">
            <a:avLst/>
          </a:prstGeom>
          <a:noFill/>
        </p:spPr>
      </p:pic>
      <p:grpSp>
        <p:nvGrpSpPr>
          <p:cNvPr id="6" name="Group 319"/>
          <p:cNvGrpSpPr/>
          <p:nvPr/>
        </p:nvGrpSpPr>
        <p:grpSpPr>
          <a:xfrm>
            <a:off x="4473468" y="1553976"/>
            <a:ext cx="617366" cy="582126"/>
            <a:chOff x="5440534" y="713274"/>
            <a:chExt cx="617366" cy="582126"/>
          </a:xfrm>
        </p:grpSpPr>
        <p:sp>
          <p:nvSpPr>
            <p:cNvPr id="6508" name="Rectangle 361"/>
            <p:cNvSpPr>
              <a:spLocks noChangeArrowheads="1"/>
            </p:cNvSpPr>
            <p:nvPr/>
          </p:nvSpPr>
          <p:spPr bwMode="auto">
            <a:xfrm>
              <a:off x="5440534" y="946831"/>
              <a:ext cx="617366" cy="348569"/>
            </a:xfrm>
            <a:prstGeom prst="rect">
              <a:avLst/>
            </a:prstGeom>
            <a:solidFill>
              <a:srgbClr val="006600"/>
            </a:solidFill>
            <a:ln w="19050" cap="rnd">
              <a:solidFill>
                <a:schemeClr val="tx1"/>
              </a:solidFill>
              <a:miter lim="800000"/>
              <a:headEnd/>
              <a:tailEnd/>
            </a:ln>
          </p:spPr>
          <p:txBody>
            <a:bodyPr/>
            <a:lstStyle/>
            <a:p>
              <a:pPr marL="0" marR="0" lvl="0" indent="0" algn="l" defTabSz="913854"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6507" name="TextBox 6506"/>
            <p:cNvSpPr txBox="1"/>
            <p:nvPr/>
          </p:nvSpPr>
          <p:spPr>
            <a:xfrm>
              <a:off x="5594352" y="713274"/>
              <a:ext cx="284052" cy="307777"/>
            </a:xfrm>
            <a:prstGeom prst="rect">
              <a:avLst/>
            </a:prstGeom>
            <a:noFill/>
          </p:spPr>
          <p:txBody>
            <a:bodyPr wrap="none" rtlCol="0">
              <a:spAutoFit/>
            </a:bodyPr>
            <a:lstStyle/>
            <a:p>
              <a:pPr marL="0" marR="0" lvl="0" indent="0" algn="l" defTabSz="91385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X</a:t>
              </a:r>
            </a:p>
          </p:txBody>
        </p:sp>
      </p:grpSp>
      <p:sp>
        <p:nvSpPr>
          <p:cNvPr id="6408" name="TextBox 6407"/>
          <p:cNvSpPr txBox="1"/>
          <p:nvPr/>
        </p:nvSpPr>
        <p:spPr>
          <a:xfrm>
            <a:off x="4175809" y="1865114"/>
            <a:ext cx="367408" cy="307777"/>
          </a:xfrm>
          <a:prstGeom prst="rect">
            <a:avLst/>
          </a:prstGeom>
          <a:noFill/>
        </p:spPr>
        <p:txBody>
          <a:bodyPr wrap="none" rtlCol="0">
            <a:spAutoFit/>
          </a:bodyPr>
          <a:lstStyle/>
          <a:p>
            <a:pPr marL="0" marR="0" lvl="0" indent="0" algn="l" defTabSz="91385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48</a:t>
            </a:r>
          </a:p>
        </p:txBody>
      </p:sp>
      <p:pic>
        <p:nvPicPr>
          <p:cNvPr id="450" name="Picture 4" descr="C:\Users\chuck.roberts1\Pictures\48th_insignia_2.jpg"/>
          <p:cNvPicPr>
            <a:picLocks noChangeAspect="1" noChangeArrowheads="1"/>
          </p:cNvPicPr>
          <p:nvPr/>
        </p:nvPicPr>
        <p:blipFill>
          <a:blip r:embed="rId5" cstate="email">
            <a:clrChange>
              <a:clrFrom>
                <a:srgbClr val="FFFFFF"/>
              </a:clrFrom>
              <a:clrTo>
                <a:srgbClr val="FFFFFF">
                  <a:alpha val="0"/>
                </a:srgbClr>
              </a:clrTo>
            </a:clrChange>
          </a:blip>
          <a:srcRect/>
          <a:stretch>
            <a:fillRect/>
          </a:stretch>
        </p:blipFill>
        <p:spPr bwMode="auto">
          <a:xfrm>
            <a:off x="5147317" y="1710836"/>
            <a:ext cx="317499" cy="448234"/>
          </a:xfrm>
          <a:prstGeom prst="rect">
            <a:avLst/>
          </a:prstGeom>
          <a:noFill/>
        </p:spPr>
      </p:pic>
      <p:grpSp>
        <p:nvGrpSpPr>
          <p:cNvPr id="7" name="Group 1778"/>
          <p:cNvGrpSpPr/>
          <p:nvPr/>
        </p:nvGrpSpPr>
        <p:grpSpPr>
          <a:xfrm>
            <a:off x="3324218" y="752243"/>
            <a:ext cx="735108" cy="642052"/>
            <a:chOff x="4248371" y="493776"/>
            <a:chExt cx="735108" cy="642052"/>
          </a:xfrm>
        </p:grpSpPr>
        <p:sp>
          <p:nvSpPr>
            <p:cNvPr id="5855" name="Rectangle 361"/>
            <p:cNvSpPr>
              <a:spLocks noChangeArrowheads="1"/>
            </p:cNvSpPr>
            <p:nvPr/>
          </p:nvSpPr>
          <p:spPr bwMode="auto">
            <a:xfrm>
              <a:off x="4248371" y="737239"/>
              <a:ext cx="735108" cy="398589"/>
            </a:xfrm>
            <a:prstGeom prst="rect">
              <a:avLst/>
            </a:prstGeom>
            <a:solidFill>
              <a:schemeClr val="accent3">
                <a:lumMod val="40000"/>
                <a:lumOff val="60000"/>
              </a:schemeClr>
            </a:solidFill>
            <a:ln w="19050" cap="rnd">
              <a:solidFill>
                <a:schemeClr val="tx1"/>
              </a:solidFill>
              <a:miter lim="800000"/>
              <a:headEnd/>
              <a:tailEnd/>
            </a:ln>
          </p:spPr>
          <p:txBody>
            <a:bodyPr anchor="ctr"/>
            <a:lstStyle/>
            <a:p>
              <a:pPr marL="0" marR="0" lvl="0" indent="0" algn="ctr" defTabSz="913854"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 Arial"/>
                  <a:ea typeface="+mn-ea"/>
                  <a:cs typeface="+mn-cs"/>
                </a:rPr>
                <a:t>CBRNE</a:t>
              </a:r>
            </a:p>
          </p:txBody>
        </p:sp>
        <p:sp>
          <p:nvSpPr>
            <p:cNvPr id="5856" name="TextBox 5855"/>
            <p:cNvSpPr txBox="1"/>
            <p:nvPr/>
          </p:nvSpPr>
          <p:spPr>
            <a:xfrm>
              <a:off x="4407408" y="493776"/>
              <a:ext cx="392352" cy="338554"/>
            </a:xfrm>
            <a:prstGeom prst="rect">
              <a:avLst/>
            </a:prstGeom>
            <a:noFill/>
          </p:spPr>
          <p:txBody>
            <a:bodyPr wrap="none" rtlCol="0">
              <a:spAutoFit/>
            </a:bodyPr>
            <a:lstStyle/>
            <a:p>
              <a:pPr marL="0" marR="0" lvl="0" indent="0" algn="l" defTabSz="913854"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pSp>
      <p:cxnSp>
        <p:nvCxnSpPr>
          <p:cNvPr id="76" name="Elbow Connector 75"/>
          <p:cNvCxnSpPr/>
          <p:nvPr/>
        </p:nvCxnSpPr>
        <p:spPr>
          <a:xfrm rot="5400000">
            <a:off x="5205704" y="4296474"/>
            <a:ext cx="793507" cy="2052"/>
          </a:xfrm>
          <a:prstGeom prst="bentConnector3">
            <a:avLst>
              <a:gd name="adj1" fmla="val 50000"/>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flipH="1">
            <a:off x="5606059" y="1514098"/>
            <a:ext cx="2640" cy="23846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1" name="TextBox 170"/>
          <p:cNvSpPr txBox="1"/>
          <p:nvPr/>
        </p:nvSpPr>
        <p:spPr>
          <a:xfrm>
            <a:off x="6853222" y="1037044"/>
            <a:ext cx="3789728" cy="954107"/>
          </a:xfrm>
          <a:prstGeom prst="rect">
            <a:avLst/>
          </a:prstGeom>
          <a:noFill/>
          <a:ln>
            <a:noFill/>
          </a:ln>
        </p:spPr>
        <p:txBody>
          <a:bodyPr wrap="square" rtlCol="0">
            <a:spAutoFit/>
          </a:bodyPr>
          <a:lstStyle/>
          <a:p>
            <a:pPr marL="0" marR="0" lvl="0" indent="0" algn="ctr" defTabSz="9138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Black" panose="020B0A04020102020204" pitchFamily="34" charset="0"/>
                <a:ea typeface="+mn-ea"/>
                <a:cs typeface="Arial" panose="020B0604020202020204" pitchFamily="34" charset="0"/>
              </a:rPr>
              <a:t>CBRNE Analytical Remediation Activity</a:t>
            </a:r>
          </a:p>
          <a:p>
            <a:pPr marL="0" marR="0" lvl="0" indent="0" algn="ctr" defTabSz="913854"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122-person TDA/civilian organization to recover, transport, conduct emergency response, escort, and remediate chemical warfare material globally with four expeditionary forensic laboratories and four remediation response teams</a:t>
            </a:r>
          </a:p>
        </p:txBody>
      </p:sp>
      <p:sp>
        <p:nvSpPr>
          <p:cNvPr id="174" name="TextBox 173"/>
          <p:cNvSpPr txBox="1"/>
          <p:nvPr/>
        </p:nvSpPr>
        <p:spPr>
          <a:xfrm>
            <a:off x="6854095" y="1983792"/>
            <a:ext cx="3789728" cy="630942"/>
          </a:xfrm>
          <a:prstGeom prst="rect">
            <a:avLst/>
          </a:prstGeom>
          <a:noFill/>
          <a:ln>
            <a:noFill/>
          </a:ln>
        </p:spPr>
        <p:txBody>
          <a:bodyPr wrap="square" rtlCol="0">
            <a:spAutoFit/>
          </a:bodyPr>
          <a:lstStyle/>
          <a:p>
            <a:pPr marL="0" marR="0" lvl="0" indent="0" algn="ctr" defTabSz="9138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Black" panose="020B0A04020102020204" pitchFamily="34" charset="0"/>
                <a:ea typeface="+mn-ea"/>
                <a:cs typeface="Arial" panose="020B0604020202020204" pitchFamily="34" charset="0"/>
              </a:rPr>
              <a:t>Nuclear Disablement Team (NDT)</a:t>
            </a:r>
          </a:p>
          <a:p>
            <a:pPr marL="0" marR="0" lvl="0" indent="0" algn="ctr" defTabSz="913854"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11-person team of nuclear infrastructure experts in exploiting facilities with nuclear-related material</a:t>
            </a:r>
          </a:p>
        </p:txBody>
      </p:sp>
      <p:sp>
        <p:nvSpPr>
          <p:cNvPr id="178" name="TextBox 177"/>
          <p:cNvSpPr txBox="1"/>
          <p:nvPr/>
        </p:nvSpPr>
        <p:spPr>
          <a:xfrm>
            <a:off x="6850865" y="4471400"/>
            <a:ext cx="3781910" cy="630942"/>
          </a:xfrm>
          <a:prstGeom prst="rect">
            <a:avLst/>
          </a:prstGeom>
          <a:noFill/>
          <a:ln>
            <a:noFill/>
          </a:ln>
        </p:spPr>
        <p:txBody>
          <a:bodyPr wrap="square" rtlCol="0">
            <a:spAutoFit/>
          </a:bodyPr>
          <a:lstStyle/>
          <a:p>
            <a:pPr marL="0" marR="0" lvl="0" indent="0" algn="ctr" defTabSz="9138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Black" panose="020B0A04020102020204" pitchFamily="34" charset="0"/>
                <a:ea typeface="+mn-ea"/>
                <a:cs typeface="Arial" panose="020B0604020202020204" pitchFamily="34" charset="0"/>
              </a:rPr>
              <a:t>Consequence Management Unit (CMU) </a:t>
            </a:r>
            <a:br>
              <a:rPr kumimoji="0" lang="en-US" sz="1200" b="0" i="0" u="none" strike="noStrike" kern="1200" cap="none" spc="0" normalizeH="0" baseline="0" noProof="0" dirty="0">
                <a:ln>
                  <a:noFill/>
                </a:ln>
                <a:solidFill>
                  <a:prstClr val="black"/>
                </a:solidFill>
                <a:effectLst/>
                <a:uLnTx/>
                <a:uFillTx/>
                <a:latin typeface="Arial Black" panose="020B0A04020102020204" pitchFamily="34" charset="0"/>
                <a:ea typeface="+mn-ea"/>
                <a:cs typeface="Arial" panose="020B0604020202020204" pitchFamily="34" charset="0"/>
              </a:rPr>
            </a:br>
            <a:r>
              <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Army Reserve CBRN technical experts in CBRN threats and countermeasures</a:t>
            </a:r>
          </a:p>
        </p:txBody>
      </p:sp>
      <p:sp>
        <p:nvSpPr>
          <p:cNvPr id="179" name="TextBox 178"/>
          <p:cNvSpPr txBox="1"/>
          <p:nvPr/>
        </p:nvSpPr>
        <p:spPr>
          <a:xfrm>
            <a:off x="6866835" y="3708805"/>
            <a:ext cx="3781447" cy="800219"/>
          </a:xfrm>
          <a:prstGeom prst="rect">
            <a:avLst/>
          </a:prstGeom>
          <a:noFill/>
          <a:ln>
            <a:noFill/>
          </a:ln>
        </p:spPr>
        <p:txBody>
          <a:bodyPr wrap="square" rtlCol="0">
            <a:spAutoFit/>
          </a:bodyPr>
          <a:lstStyle/>
          <a:p>
            <a:pPr marL="0" marR="0" lvl="0" indent="0" algn="ctr" defTabSz="9138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Black" panose="020B0A04020102020204" pitchFamily="34" charset="0"/>
                <a:ea typeface="+mn-ea"/>
                <a:cs typeface="Arial" panose="020B0604020202020204" pitchFamily="34" charset="0"/>
              </a:rPr>
              <a:t>Area Medical Laboratory (AML)</a:t>
            </a:r>
          </a:p>
          <a:p>
            <a:pPr marL="0" marR="0" lvl="0" indent="0" algn="ctr" defTabSz="913854"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Expeditionary laboratory consisting of three modular teams to provide CBRN threat assessment, theater level validation, and health hazard consult</a:t>
            </a:r>
          </a:p>
        </p:txBody>
      </p:sp>
      <p:grpSp>
        <p:nvGrpSpPr>
          <p:cNvPr id="14" name="Group 54"/>
          <p:cNvGrpSpPr/>
          <p:nvPr/>
        </p:nvGrpSpPr>
        <p:grpSpPr>
          <a:xfrm>
            <a:off x="1491422" y="2102173"/>
            <a:ext cx="860658" cy="577396"/>
            <a:chOff x="1324921" y="4368800"/>
            <a:chExt cx="860658" cy="577396"/>
          </a:xfrm>
        </p:grpSpPr>
        <p:sp>
          <p:nvSpPr>
            <p:cNvPr id="185" name="TextBox 184"/>
            <p:cNvSpPr txBox="1"/>
            <p:nvPr/>
          </p:nvSpPr>
          <p:spPr>
            <a:xfrm>
              <a:off x="1791892" y="4368800"/>
              <a:ext cx="280846" cy="307777"/>
            </a:xfrm>
            <a:prstGeom prst="rect">
              <a:avLst/>
            </a:prstGeom>
            <a:noFill/>
          </p:spPr>
          <p:txBody>
            <a:bodyPr wrap="none" rtlCol="0">
              <a:spAutoFit/>
            </a:bodyPr>
            <a:lstStyle/>
            <a:p>
              <a:pPr marL="0" marR="0" lvl="0" indent="0" algn="l" defTabSz="91385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II</a:t>
              </a:r>
            </a:p>
          </p:txBody>
        </p:sp>
        <p:sp>
          <p:nvSpPr>
            <p:cNvPr id="186" name="Rectangle 361"/>
            <p:cNvSpPr>
              <a:spLocks noChangeArrowheads="1"/>
            </p:cNvSpPr>
            <p:nvPr/>
          </p:nvSpPr>
          <p:spPr bwMode="auto">
            <a:xfrm>
              <a:off x="1677229" y="4565861"/>
              <a:ext cx="508350" cy="287018"/>
            </a:xfrm>
            <a:prstGeom prst="rect">
              <a:avLst/>
            </a:prstGeom>
            <a:solidFill>
              <a:srgbClr val="990000"/>
            </a:solidFill>
            <a:ln w="19050" cap="rnd">
              <a:solidFill>
                <a:schemeClr val="tx1"/>
              </a:solidFill>
              <a:miter lim="800000"/>
              <a:headEnd/>
              <a:tailEnd/>
            </a:ln>
          </p:spPr>
          <p:txBody>
            <a:bodyPr/>
            <a:lstStyle/>
            <a:p>
              <a:pPr marL="0" marR="0" lvl="0" indent="0" algn="l" defTabSz="913854"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87" name="TextBox 913"/>
            <p:cNvSpPr txBox="1"/>
            <p:nvPr/>
          </p:nvSpPr>
          <p:spPr>
            <a:xfrm>
              <a:off x="1324921" y="4669197"/>
              <a:ext cx="420308" cy="276999"/>
            </a:xfrm>
            <a:prstGeom prst="rect">
              <a:avLst/>
            </a:prstGeom>
            <a:noFill/>
          </p:spPr>
          <p:txBody>
            <a:bodyPr wrap="none" rtlCol="0">
              <a:spAutoFit/>
            </a:bodyPr>
            <a:lstStyle/>
            <a:p>
              <a:pPr marL="0" marR="0" lvl="0" indent="0" algn="l" defTabSz="913854"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184</a:t>
              </a:r>
            </a:p>
          </p:txBody>
        </p:sp>
      </p:grpSp>
      <p:grpSp>
        <p:nvGrpSpPr>
          <p:cNvPr id="15" name="Group 54"/>
          <p:cNvGrpSpPr/>
          <p:nvPr/>
        </p:nvGrpSpPr>
        <p:grpSpPr>
          <a:xfrm>
            <a:off x="1482369" y="2513679"/>
            <a:ext cx="869711" cy="577396"/>
            <a:chOff x="1315868" y="4368800"/>
            <a:chExt cx="869711" cy="577396"/>
          </a:xfrm>
        </p:grpSpPr>
        <p:sp>
          <p:nvSpPr>
            <p:cNvPr id="189" name="TextBox 188"/>
            <p:cNvSpPr txBox="1"/>
            <p:nvPr/>
          </p:nvSpPr>
          <p:spPr>
            <a:xfrm>
              <a:off x="1791892" y="4368800"/>
              <a:ext cx="280846" cy="307777"/>
            </a:xfrm>
            <a:prstGeom prst="rect">
              <a:avLst/>
            </a:prstGeom>
            <a:noFill/>
          </p:spPr>
          <p:txBody>
            <a:bodyPr wrap="none" rtlCol="0">
              <a:spAutoFit/>
            </a:bodyPr>
            <a:lstStyle/>
            <a:p>
              <a:pPr marL="0" marR="0" lvl="0" indent="0" algn="l" defTabSz="91385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II</a:t>
              </a:r>
            </a:p>
          </p:txBody>
        </p:sp>
        <p:sp>
          <p:nvSpPr>
            <p:cNvPr id="190" name="Rectangle 361"/>
            <p:cNvSpPr>
              <a:spLocks noChangeArrowheads="1"/>
            </p:cNvSpPr>
            <p:nvPr/>
          </p:nvSpPr>
          <p:spPr bwMode="auto">
            <a:xfrm>
              <a:off x="1677229" y="4565861"/>
              <a:ext cx="508350" cy="287018"/>
            </a:xfrm>
            <a:prstGeom prst="rect">
              <a:avLst/>
            </a:prstGeom>
            <a:solidFill>
              <a:srgbClr val="990000"/>
            </a:solidFill>
            <a:ln w="19050" cap="rnd">
              <a:solidFill>
                <a:schemeClr val="tx1"/>
              </a:solidFill>
              <a:miter lim="800000"/>
              <a:headEnd/>
              <a:tailEnd/>
            </a:ln>
          </p:spPr>
          <p:txBody>
            <a:bodyPr/>
            <a:lstStyle/>
            <a:p>
              <a:pPr marL="0" marR="0" lvl="0" indent="0" algn="l" defTabSz="913854"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91" name="TextBox 913"/>
            <p:cNvSpPr txBox="1"/>
            <p:nvPr/>
          </p:nvSpPr>
          <p:spPr>
            <a:xfrm>
              <a:off x="1315868" y="4669197"/>
              <a:ext cx="420308" cy="276999"/>
            </a:xfrm>
            <a:prstGeom prst="rect">
              <a:avLst/>
            </a:prstGeom>
            <a:noFill/>
          </p:spPr>
          <p:txBody>
            <a:bodyPr wrap="none" rtlCol="0">
              <a:spAutoFit/>
            </a:bodyPr>
            <a:lstStyle/>
            <a:p>
              <a:pPr marL="0" marR="0" lvl="0" indent="0" algn="l" defTabSz="913854"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192</a:t>
              </a:r>
            </a:p>
          </p:txBody>
        </p:sp>
      </p:grpSp>
      <p:grpSp>
        <p:nvGrpSpPr>
          <p:cNvPr id="16" name="Group 54"/>
          <p:cNvGrpSpPr/>
          <p:nvPr/>
        </p:nvGrpSpPr>
        <p:grpSpPr>
          <a:xfrm>
            <a:off x="2951656" y="2080608"/>
            <a:ext cx="717311" cy="577396"/>
            <a:chOff x="1468268" y="4368800"/>
            <a:chExt cx="717311" cy="577396"/>
          </a:xfrm>
        </p:grpSpPr>
        <p:sp>
          <p:nvSpPr>
            <p:cNvPr id="193" name="TextBox 192"/>
            <p:cNvSpPr txBox="1"/>
            <p:nvPr/>
          </p:nvSpPr>
          <p:spPr>
            <a:xfrm>
              <a:off x="1791892" y="4368800"/>
              <a:ext cx="280846" cy="307777"/>
            </a:xfrm>
            <a:prstGeom prst="rect">
              <a:avLst/>
            </a:prstGeom>
            <a:noFill/>
          </p:spPr>
          <p:txBody>
            <a:bodyPr wrap="none" rtlCol="0">
              <a:spAutoFit/>
            </a:bodyPr>
            <a:lstStyle/>
            <a:p>
              <a:pPr marL="0" marR="0" lvl="0" indent="0" algn="l" defTabSz="91385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II</a:t>
              </a:r>
            </a:p>
          </p:txBody>
        </p:sp>
        <p:sp>
          <p:nvSpPr>
            <p:cNvPr id="194" name="Rectangle 361"/>
            <p:cNvSpPr>
              <a:spLocks noChangeArrowheads="1"/>
            </p:cNvSpPr>
            <p:nvPr/>
          </p:nvSpPr>
          <p:spPr bwMode="auto">
            <a:xfrm>
              <a:off x="1677229" y="4565861"/>
              <a:ext cx="508350" cy="287018"/>
            </a:xfrm>
            <a:prstGeom prst="rect">
              <a:avLst/>
            </a:prstGeom>
            <a:solidFill>
              <a:srgbClr val="990000"/>
            </a:solidFill>
            <a:ln w="19050" cap="rnd">
              <a:solidFill>
                <a:schemeClr val="tx1"/>
              </a:solidFill>
              <a:miter lim="800000"/>
              <a:headEnd/>
              <a:tailEnd/>
            </a:ln>
          </p:spPr>
          <p:txBody>
            <a:bodyPr/>
            <a:lstStyle/>
            <a:p>
              <a:pPr marL="0" marR="0" lvl="0" indent="0" algn="l" defTabSz="913854"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95" name="TextBox 913"/>
            <p:cNvSpPr txBox="1"/>
            <p:nvPr/>
          </p:nvSpPr>
          <p:spPr>
            <a:xfrm>
              <a:off x="1468268" y="4669197"/>
              <a:ext cx="263214" cy="276999"/>
            </a:xfrm>
            <a:prstGeom prst="rect">
              <a:avLst/>
            </a:prstGeom>
            <a:noFill/>
          </p:spPr>
          <p:txBody>
            <a:bodyPr wrap="none" rtlCol="0">
              <a:spAutoFit/>
            </a:bodyPr>
            <a:lstStyle/>
            <a:p>
              <a:pPr marL="0" marR="0" lvl="0" indent="0" algn="l" defTabSz="913854"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3</a:t>
              </a:r>
            </a:p>
          </p:txBody>
        </p:sp>
      </p:grpSp>
      <p:grpSp>
        <p:nvGrpSpPr>
          <p:cNvPr id="17" name="Group 54"/>
          <p:cNvGrpSpPr/>
          <p:nvPr/>
        </p:nvGrpSpPr>
        <p:grpSpPr>
          <a:xfrm>
            <a:off x="2875456" y="2502901"/>
            <a:ext cx="793511" cy="577396"/>
            <a:chOff x="1392068" y="4368800"/>
            <a:chExt cx="793511" cy="577396"/>
          </a:xfrm>
        </p:grpSpPr>
        <p:sp>
          <p:nvSpPr>
            <p:cNvPr id="197" name="TextBox 196"/>
            <p:cNvSpPr txBox="1"/>
            <p:nvPr/>
          </p:nvSpPr>
          <p:spPr>
            <a:xfrm>
              <a:off x="1791892" y="4368800"/>
              <a:ext cx="280846" cy="307777"/>
            </a:xfrm>
            <a:prstGeom prst="rect">
              <a:avLst/>
            </a:prstGeom>
            <a:noFill/>
          </p:spPr>
          <p:txBody>
            <a:bodyPr wrap="none" rtlCol="0">
              <a:spAutoFit/>
            </a:bodyPr>
            <a:lstStyle/>
            <a:p>
              <a:pPr marL="0" marR="0" lvl="0" indent="0" algn="l" defTabSz="91385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II</a:t>
              </a:r>
            </a:p>
          </p:txBody>
        </p:sp>
        <p:sp>
          <p:nvSpPr>
            <p:cNvPr id="198" name="Rectangle 361"/>
            <p:cNvSpPr>
              <a:spLocks noChangeArrowheads="1"/>
            </p:cNvSpPr>
            <p:nvPr/>
          </p:nvSpPr>
          <p:spPr bwMode="auto">
            <a:xfrm>
              <a:off x="1677229" y="4565861"/>
              <a:ext cx="508350" cy="287018"/>
            </a:xfrm>
            <a:prstGeom prst="rect">
              <a:avLst/>
            </a:prstGeom>
            <a:solidFill>
              <a:srgbClr val="990000"/>
            </a:solidFill>
            <a:ln w="19050" cap="rnd">
              <a:solidFill>
                <a:schemeClr val="tx1"/>
              </a:solidFill>
              <a:miter lim="800000"/>
              <a:headEnd/>
              <a:tailEnd/>
            </a:ln>
          </p:spPr>
          <p:txBody>
            <a:bodyPr/>
            <a:lstStyle/>
            <a:p>
              <a:pPr marL="0" marR="0" lvl="0" indent="0" algn="l" defTabSz="913854"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99" name="TextBox 913"/>
            <p:cNvSpPr txBox="1"/>
            <p:nvPr/>
          </p:nvSpPr>
          <p:spPr>
            <a:xfrm>
              <a:off x="1392068" y="4669197"/>
              <a:ext cx="341760" cy="276999"/>
            </a:xfrm>
            <a:prstGeom prst="rect">
              <a:avLst/>
            </a:prstGeom>
            <a:noFill/>
          </p:spPr>
          <p:txBody>
            <a:bodyPr wrap="none" rtlCol="0">
              <a:spAutoFit/>
            </a:bodyPr>
            <a:lstStyle/>
            <a:p>
              <a:pPr marL="0" marR="0" lvl="0" indent="0" algn="l" defTabSz="913854"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79</a:t>
              </a:r>
            </a:p>
          </p:txBody>
        </p:sp>
      </p:grpSp>
      <p:grpSp>
        <p:nvGrpSpPr>
          <p:cNvPr id="20" name="Group 54"/>
          <p:cNvGrpSpPr/>
          <p:nvPr/>
        </p:nvGrpSpPr>
        <p:grpSpPr>
          <a:xfrm>
            <a:off x="2789642" y="2965170"/>
            <a:ext cx="860658" cy="583746"/>
            <a:chOff x="1324921" y="4368800"/>
            <a:chExt cx="860658" cy="583746"/>
          </a:xfrm>
        </p:grpSpPr>
        <p:sp>
          <p:nvSpPr>
            <p:cNvPr id="205" name="TextBox 204"/>
            <p:cNvSpPr txBox="1"/>
            <p:nvPr/>
          </p:nvSpPr>
          <p:spPr>
            <a:xfrm>
              <a:off x="1791892" y="4368800"/>
              <a:ext cx="280846" cy="307777"/>
            </a:xfrm>
            <a:prstGeom prst="rect">
              <a:avLst/>
            </a:prstGeom>
            <a:noFill/>
          </p:spPr>
          <p:txBody>
            <a:bodyPr wrap="none" rtlCol="0">
              <a:spAutoFit/>
            </a:bodyPr>
            <a:lstStyle/>
            <a:p>
              <a:pPr marL="0" marR="0" lvl="0" indent="0" algn="l" defTabSz="91385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II</a:t>
              </a:r>
            </a:p>
          </p:txBody>
        </p:sp>
        <p:sp>
          <p:nvSpPr>
            <p:cNvPr id="206" name="Rectangle 361"/>
            <p:cNvSpPr>
              <a:spLocks noChangeArrowheads="1"/>
            </p:cNvSpPr>
            <p:nvPr/>
          </p:nvSpPr>
          <p:spPr bwMode="auto">
            <a:xfrm>
              <a:off x="1677229" y="4565864"/>
              <a:ext cx="508350" cy="287018"/>
            </a:xfrm>
            <a:prstGeom prst="rect">
              <a:avLst/>
            </a:prstGeom>
            <a:solidFill>
              <a:srgbClr val="990000"/>
            </a:solidFill>
            <a:ln w="19050" cap="rnd">
              <a:solidFill>
                <a:schemeClr val="tx1"/>
              </a:solidFill>
              <a:miter lim="800000"/>
              <a:headEnd/>
              <a:tailEnd/>
            </a:ln>
          </p:spPr>
          <p:txBody>
            <a:bodyPr/>
            <a:lstStyle/>
            <a:p>
              <a:pPr marL="0" marR="0" lvl="0" indent="0" algn="l" defTabSz="913854"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07" name="TextBox 913"/>
            <p:cNvSpPr txBox="1"/>
            <p:nvPr/>
          </p:nvSpPr>
          <p:spPr>
            <a:xfrm>
              <a:off x="1324921" y="4675547"/>
              <a:ext cx="420308" cy="276999"/>
            </a:xfrm>
            <a:prstGeom prst="rect">
              <a:avLst/>
            </a:prstGeom>
            <a:noFill/>
          </p:spPr>
          <p:txBody>
            <a:bodyPr wrap="none" rtlCol="0">
              <a:spAutoFit/>
            </a:bodyPr>
            <a:lstStyle/>
            <a:p>
              <a:pPr marL="0" marR="0" lvl="0" indent="0" algn="l" defTabSz="913854"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242</a:t>
              </a:r>
            </a:p>
          </p:txBody>
        </p:sp>
      </p:grpSp>
      <p:grpSp>
        <p:nvGrpSpPr>
          <p:cNvPr id="22" name="Group 345"/>
          <p:cNvGrpSpPr/>
          <p:nvPr/>
        </p:nvGrpSpPr>
        <p:grpSpPr>
          <a:xfrm>
            <a:off x="4309054" y="2119455"/>
            <a:ext cx="726378" cy="1427405"/>
            <a:chOff x="4747700" y="1458129"/>
            <a:chExt cx="726378" cy="1427405"/>
          </a:xfrm>
        </p:grpSpPr>
        <p:sp>
          <p:nvSpPr>
            <p:cNvPr id="220" name="Rectangle 361"/>
            <p:cNvSpPr>
              <a:spLocks noChangeArrowheads="1"/>
            </p:cNvSpPr>
            <p:nvPr/>
          </p:nvSpPr>
          <p:spPr bwMode="auto">
            <a:xfrm>
              <a:off x="4941065" y="1642157"/>
              <a:ext cx="533013" cy="300943"/>
            </a:xfrm>
            <a:prstGeom prst="rect">
              <a:avLst/>
            </a:prstGeom>
            <a:solidFill>
              <a:srgbClr val="006600"/>
            </a:solidFill>
            <a:ln w="19050" cap="rnd">
              <a:solidFill>
                <a:schemeClr val="tx1"/>
              </a:solidFill>
              <a:miter lim="800000"/>
              <a:headEnd/>
              <a:tailEnd/>
            </a:ln>
          </p:spPr>
          <p:txBody>
            <a:bodyPr/>
            <a:lstStyle/>
            <a:p>
              <a:pPr marL="0" marR="0" lvl="0" indent="0" algn="l" defTabSz="913854"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21" name="TextBox 220"/>
            <p:cNvSpPr txBox="1"/>
            <p:nvPr/>
          </p:nvSpPr>
          <p:spPr>
            <a:xfrm>
              <a:off x="4747700" y="1753785"/>
              <a:ext cx="263214" cy="276999"/>
            </a:xfrm>
            <a:prstGeom prst="rect">
              <a:avLst/>
            </a:prstGeom>
            <a:noFill/>
          </p:spPr>
          <p:txBody>
            <a:bodyPr wrap="none" rtlCol="0">
              <a:spAutoFit/>
            </a:bodyPr>
            <a:lstStyle/>
            <a:p>
              <a:pPr marL="0" marR="0" lvl="0" indent="0" algn="l" defTabSz="913854"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2</a:t>
              </a:r>
            </a:p>
          </p:txBody>
        </p:sp>
        <p:sp>
          <p:nvSpPr>
            <p:cNvPr id="222" name="TextBox 221"/>
            <p:cNvSpPr txBox="1"/>
            <p:nvPr/>
          </p:nvSpPr>
          <p:spPr>
            <a:xfrm>
              <a:off x="5077265" y="2670090"/>
              <a:ext cx="285656" cy="215444"/>
            </a:xfrm>
            <a:prstGeom prst="rect">
              <a:avLst/>
            </a:prstGeom>
            <a:noFill/>
          </p:spPr>
          <p:txBody>
            <a:bodyPr wrap="none" rtlCol="0">
              <a:spAutoFit/>
            </a:bodyPr>
            <a:lstStyle/>
            <a:p>
              <a:pPr marL="0" marR="0" lvl="0" indent="0" algn="l" defTabSz="913854"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white"/>
                  </a:solidFill>
                  <a:effectLst/>
                  <a:uLnTx/>
                  <a:uFillTx/>
                  <a:latin typeface="Calibri" panose="020F0502020204030204"/>
                  <a:ea typeface="+mn-ea"/>
                  <a:cs typeface="+mn-cs"/>
                </a:rPr>
                <a:t>TE</a:t>
              </a:r>
            </a:p>
          </p:txBody>
        </p:sp>
        <p:sp>
          <p:nvSpPr>
            <p:cNvPr id="223" name="TextBox 859"/>
            <p:cNvSpPr txBox="1"/>
            <p:nvPr/>
          </p:nvSpPr>
          <p:spPr>
            <a:xfrm>
              <a:off x="5071620" y="1458129"/>
              <a:ext cx="268022" cy="276999"/>
            </a:xfrm>
            <a:prstGeom prst="rect">
              <a:avLst/>
            </a:prstGeom>
            <a:noFill/>
          </p:spPr>
          <p:txBody>
            <a:bodyPr wrap="none" rtlCol="0">
              <a:spAutoFit/>
            </a:bodyPr>
            <a:lstStyle/>
            <a:p>
              <a:pPr marL="0" marR="0" lvl="0" indent="0" algn="l" defTabSz="913854"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II</a:t>
              </a:r>
            </a:p>
          </p:txBody>
        </p:sp>
      </p:grpSp>
      <p:grpSp>
        <p:nvGrpSpPr>
          <p:cNvPr id="23" name="Group 411"/>
          <p:cNvGrpSpPr/>
          <p:nvPr/>
        </p:nvGrpSpPr>
        <p:grpSpPr>
          <a:xfrm>
            <a:off x="4236734" y="2535000"/>
            <a:ext cx="798698" cy="578842"/>
            <a:chOff x="4772821" y="2840161"/>
            <a:chExt cx="798698" cy="578842"/>
          </a:xfrm>
        </p:grpSpPr>
        <p:grpSp>
          <p:nvGrpSpPr>
            <p:cNvPr id="24" name="Group 326"/>
            <p:cNvGrpSpPr/>
            <p:nvPr/>
          </p:nvGrpSpPr>
          <p:grpSpPr>
            <a:xfrm>
              <a:off x="4772821" y="3030376"/>
              <a:ext cx="798698" cy="388627"/>
              <a:chOff x="4675380" y="2432732"/>
              <a:chExt cx="798698" cy="388627"/>
            </a:xfrm>
          </p:grpSpPr>
          <p:sp>
            <p:nvSpPr>
              <p:cNvPr id="229" name="Rectangle 361"/>
              <p:cNvSpPr>
                <a:spLocks noChangeArrowheads="1"/>
              </p:cNvSpPr>
              <p:nvPr/>
            </p:nvSpPr>
            <p:spPr bwMode="auto">
              <a:xfrm>
                <a:off x="4941065" y="2432732"/>
                <a:ext cx="533013" cy="300943"/>
              </a:xfrm>
              <a:prstGeom prst="rect">
                <a:avLst/>
              </a:prstGeom>
              <a:solidFill>
                <a:srgbClr val="006600"/>
              </a:solidFill>
              <a:ln w="19050" cap="rnd">
                <a:solidFill>
                  <a:schemeClr val="tx1"/>
                </a:solidFill>
                <a:miter lim="800000"/>
                <a:headEnd/>
                <a:tailEnd/>
              </a:ln>
            </p:spPr>
            <p:txBody>
              <a:bodyPr/>
              <a:lstStyle/>
              <a:p>
                <a:pPr marL="0" marR="0" lvl="0" indent="0" algn="l" defTabSz="913854"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30" name="TextBox 229"/>
              <p:cNvSpPr txBox="1"/>
              <p:nvPr/>
            </p:nvSpPr>
            <p:spPr>
              <a:xfrm>
                <a:off x="4675380" y="2544360"/>
                <a:ext cx="341760" cy="276999"/>
              </a:xfrm>
              <a:prstGeom prst="rect">
                <a:avLst/>
              </a:prstGeom>
              <a:noFill/>
            </p:spPr>
            <p:txBody>
              <a:bodyPr wrap="none" rtlCol="0">
                <a:spAutoFit/>
              </a:bodyPr>
              <a:lstStyle/>
              <a:p>
                <a:pPr marL="0" marR="0" lvl="0" indent="0" algn="l" defTabSz="913854"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22</a:t>
                </a:r>
              </a:p>
            </p:txBody>
          </p:sp>
        </p:grpSp>
        <p:sp>
          <p:nvSpPr>
            <p:cNvPr id="226" name="TextBox 859"/>
            <p:cNvSpPr txBox="1"/>
            <p:nvPr/>
          </p:nvSpPr>
          <p:spPr>
            <a:xfrm>
              <a:off x="5169060" y="2840161"/>
              <a:ext cx="268022" cy="276999"/>
            </a:xfrm>
            <a:prstGeom prst="rect">
              <a:avLst/>
            </a:prstGeom>
            <a:noFill/>
          </p:spPr>
          <p:txBody>
            <a:bodyPr wrap="none" rtlCol="0">
              <a:spAutoFit/>
            </a:bodyPr>
            <a:lstStyle/>
            <a:p>
              <a:pPr marL="0" marR="0" lvl="0" indent="0" algn="l" defTabSz="913854"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II</a:t>
              </a:r>
            </a:p>
          </p:txBody>
        </p:sp>
      </p:grpSp>
      <p:grpSp>
        <p:nvGrpSpPr>
          <p:cNvPr id="26" name="Group 359"/>
          <p:cNvGrpSpPr/>
          <p:nvPr/>
        </p:nvGrpSpPr>
        <p:grpSpPr>
          <a:xfrm>
            <a:off x="4235864" y="2963120"/>
            <a:ext cx="803461" cy="587895"/>
            <a:chOff x="4675380" y="3814614"/>
            <a:chExt cx="803461" cy="587895"/>
          </a:xfrm>
        </p:grpSpPr>
        <p:sp>
          <p:nvSpPr>
            <p:cNvPr id="234" name="Rectangle 361"/>
            <p:cNvSpPr>
              <a:spLocks noChangeArrowheads="1"/>
            </p:cNvSpPr>
            <p:nvPr/>
          </p:nvSpPr>
          <p:spPr bwMode="auto">
            <a:xfrm>
              <a:off x="4945828" y="4013882"/>
              <a:ext cx="533013" cy="300943"/>
            </a:xfrm>
            <a:prstGeom prst="rect">
              <a:avLst/>
            </a:prstGeom>
            <a:solidFill>
              <a:srgbClr val="006600"/>
            </a:solidFill>
            <a:ln w="19050" cap="rnd">
              <a:solidFill>
                <a:schemeClr val="tx1"/>
              </a:solidFill>
              <a:miter lim="800000"/>
              <a:headEnd/>
              <a:tailEnd/>
            </a:ln>
          </p:spPr>
          <p:txBody>
            <a:bodyPr/>
            <a:lstStyle/>
            <a:p>
              <a:pPr marL="0" marR="0" lvl="0" indent="0" algn="l" defTabSz="913854"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35" name="TextBox 234"/>
            <p:cNvSpPr txBox="1"/>
            <p:nvPr/>
          </p:nvSpPr>
          <p:spPr>
            <a:xfrm>
              <a:off x="4675380" y="4125510"/>
              <a:ext cx="341760" cy="276999"/>
            </a:xfrm>
            <a:prstGeom prst="rect">
              <a:avLst/>
            </a:prstGeom>
            <a:noFill/>
          </p:spPr>
          <p:txBody>
            <a:bodyPr wrap="none" rtlCol="0">
              <a:spAutoFit/>
            </a:bodyPr>
            <a:lstStyle/>
            <a:p>
              <a:pPr marL="0" marR="0" lvl="0" indent="0" algn="l" defTabSz="913854"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83</a:t>
              </a:r>
            </a:p>
          </p:txBody>
        </p:sp>
        <p:sp>
          <p:nvSpPr>
            <p:cNvPr id="236" name="TextBox 859"/>
            <p:cNvSpPr txBox="1"/>
            <p:nvPr/>
          </p:nvSpPr>
          <p:spPr>
            <a:xfrm>
              <a:off x="5071620" y="3814614"/>
              <a:ext cx="268022" cy="276999"/>
            </a:xfrm>
            <a:prstGeom prst="rect">
              <a:avLst/>
            </a:prstGeom>
            <a:noFill/>
          </p:spPr>
          <p:txBody>
            <a:bodyPr wrap="none" rtlCol="0">
              <a:spAutoFit/>
            </a:bodyPr>
            <a:lstStyle/>
            <a:p>
              <a:pPr marL="0" marR="0" lvl="0" indent="0" algn="l" defTabSz="913854"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II</a:t>
              </a:r>
            </a:p>
          </p:txBody>
        </p:sp>
      </p:grpSp>
      <p:grpSp>
        <p:nvGrpSpPr>
          <p:cNvPr id="28" name="Group 365"/>
          <p:cNvGrpSpPr/>
          <p:nvPr/>
        </p:nvGrpSpPr>
        <p:grpSpPr>
          <a:xfrm>
            <a:off x="4154962" y="3397368"/>
            <a:ext cx="880545" cy="587895"/>
            <a:chOff x="4593533" y="4605189"/>
            <a:chExt cx="880545" cy="587895"/>
          </a:xfrm>
        </p:grpSpPr>
        <p:sp>
          <p:nvSpPr>
            <p:cNvPr id="240" name="Rectangle 361"/>
            <p:cNvSpPr>
              <a:spLocks noChangeArrowheads="1"/>
            </p:cNvSpPr>
            <p:nvPr/>
          </p:nvSpPr>
          <p:spPr bwMode="auto">
            <a:xfrm>
              <a:off x="4941065" y="4804457"/>
              <a:ext cx="533013" cy="300943"/>
            </a:xfrm>
            <a:prstGeom prst="rect">
              <a:avLst/>
            </a:prstGeom>
            <a:solidFill>
              <a:srgbClr val="006600"/>
            </a:solidFill>
            <a:ln w="19050" cap="rnd">
              <a:solidFill>
                <a:schemeClr val="tx1"/>
              </a:solidFill>
              <a:miter lim="800000"/>
              <a:headEnd/>
              <a:tailEnd/>
            </a:ln>
          </p:spPr>
          <p:txBody>
            <a:bodyPr/>
            <a:lstStyle/>
            <a:p>
              <a:pPr marL="0" marR="0" lvl="0" indent="0" algn="l" defTabSz="913854"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41" name="TextBox 240"/>
            <p:cNvSpPr txBox="1"/>
            <p:nvPr/>
          </p:nvSpPr>
          <p:spPr>
            <a:xfrm>
              <a:off x="4593533" y="4916085"/>
              <a:ext cx="420308" cy="276999"/>
            </a:xfrm>
            <a:prstGeom prst="rect">
              <a:avLst/>
            </a:prstGeom>
            <a:noFill/>
          </p:spPr>
          <p:txBody>
            <a:bodyPr wrap="none" rtlCol="0">
              <a:spAutoFit/>
            </a:bodyPr>
            <a:lstStyle/>
            <a:p>
              <a:pPr marL="0" marR="0" lvl="0" indent="0" algn="l" defTabSz="913854"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110</a:t>
              </a:r>
            </a:p>
          </p:txBody>
        </p:sp>
        <p:sp>
          <p:nvSpPr>
            <p:cNvPr id="243" name="TextBox 859"/>
            <p:cNvSpPr txBox="1"/>
            <p:nvPr/>
          </p:nvSpPr>
          <p:spPr>
            <a:xfrm>
              <a:off x="5071620" y="4605189"/>
              <a:ext cx="268022" cy="276999"/>
            </a:xfrm>
            <a:prstGeom prst="rect">
              <a:avLst/>
            </a:prstGeom>
            <a:noFill/>
          </p:spPr>
          <p:txBody>
            <a:bodyPr wrap="none" rtlCol="0">
              <a:spAutoFit/>
            </a:bodyPr>
            <a:lstStyle/>
            <a:p>
              <a:pPr marL="0" marR="0" lvl="0" indent="0" algn="l" defTabSz="913854"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II</a:t>
              </a:r>
            </a:p>
          </p:txBody>
        </p:sp>
      </p:grpSp>
      <p:grpSp>
        <p:nvGrpSpPr>
          <p:cNvPr id="47" name="Group 46"/>
          <p:cNvGrpSpPr/>
          <p:nvPr/>
        </p:nvGrpSpPr>
        <p:grpSpPr>
          <a:xfrm>
            <a:off x="5601300" y="2823928"/>
            <a:ext cx="1080722" cy="603336"/>
            <a:chOff x="4280500" y="2823928"/>
            <a:chExt cx="1080722" cy="603336"/>
          </a:xfrm>
        </p:grpSpPr>
        <p:sp>
          <p:nvSpPr>
            <p:cNvPr id="203" name="Rectangle 361"/>
            <p:cNvSpPr>
              <a:spLocks noChangeArrowheads="1"/>
            </p:cNvSpPr>
            <p:nvPr/>
          </p:nvSpPr>
          <p:spPr bwMode="auto">
            <a:xfrm>
              <a:off x="4796072" y="3108176"/>
              <a:ext cx="565150" cy="319088"/>
            </a:xfrm>
            <a:prstGeom prst="rect">
              <a:avLst/>
            </a:prstGeom>
            <a:solidFill>
              <a:srgbClr val="FFFF99"/>
            </a:solidFill>
            <a:ln w="19050" cap="rnd">
              <a:solidFill>
                <a:schemeClr val="tx1"/>
              </a:solidFill>
              <a:miter lim="800000"/>
              <a:headEnd/>
              <a:tailEnd/>
            </a:ln>
          </p:spPr>
          <p:txBody>
            <a:bodyPr anchor="ctr"/>
            <a:lstStyle/>
            <a:p>
              <a:pPr marL="0" marR="0" lvl="0" indent="0" algn="ctr" defTabSz="913854"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02" name="Rectangle 361"/>
            <p:cNvSpPr>
              <a:spLocks noChangeArrowheads="1"/>
            </p:cNvSpPr>
            <p:nvPr/>
          </p:nvSpPr>
          <p:spPr bwMode="auto">
            <a:xfrm>
              <a:off x="4729016" y="3035024"/>
              <a:ext cx="565150" cy="319088"/>
            </a:xfrm>
            <a:prstGeom prst="rect">
              <a:avLst/>
            </a:prstGeom>
            <a:solidFill>
              <a:srgbClr val="FFFF99"/>
            </a:solidFill>
            <a:ln w="19050" cap="rnd">
              <a:solidFill>
                <a:schemeClr val="tx1"/>
              </a:solidFill>
              <a:miter lim="800000"/>
              <a:headEnd/>
              <a:tailEnd/>
            </a:ln>
          </p:spPr>
          <p:txBody>
            <a:bodyPr anchor="ctr"/>
            <a:lstStyle/>
            <a:p>
              <a:pPr marL="0" marR="0" lvl="0" indent="0" algn="ctr" defTabSz="913854"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01" name="Rectangle 361"/>
            <p:cNvSpPr>
              <a:spLocks noChangeArrowheads="1"/>
            </p:cNvSpPr>
            <p:nvPr/>
          </p:nvSpPr>
          <p:spPr bwMode="auto">
            <a:xfrm>
              <a:off x="4668056" y="2955776"/>
              <a:ext cx="565150" cy="319088"/>
            </a:xfrm>
            <a:prstGeom prst="rect">
              <a:avLst/>
            </a:prstGeom>
            <a:solidFill>
              <a:srgbClr val="FFFF99"/>
            </a:solidFill>
            <a:ln w="19050" cap="rnd">
              <a:solidFill>
                <a:schemeClr val="tx1"/>
              </a:solidFill>
              <a:miter lim="800000"/>
              <a:headEnd/>
              <a:tailEnd/>
            </a:ln>
          </p:spPr>
          <p:txBody>
            <a:bodyPr anchor="ctr"/>
            <a:lstStyle/>
            <a:p>
              <a:pPr marL="0" marR="0" lvl="0" indent="0" algn="ctr" defTabSz="913854"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nvGrpSpPr>
            <p:cNvPr id="3" name="Group 2"/>
            <p:cNvGrpSpPr/>
            <p:nvPr/>
          </p:nvGrpSpPr>
          <p:grpSpPr>
            <a:xfrm>
              <a:off x="4280500" y="2823928"/>
              <a:ext cx="885650" cy="377784"/>
              <a:chOff x="4490556" y="3305895"/>
              <a:chExt cx="885650" cy="377784"/>
            </a:xfrm>
          </p:grpSpPr>
          <p:cxnSp>
            <p:nvCxnSpPr>
              <p:cNvPr id="216" name="Straight Connector 215"/>
              <p:cNvCxnSpPr/>
              <p:nvPr/>
            </p:nvCxnSpPr>
            <p:spPr>
              <a:xfrm flipV="1">
                <a:off x="4490556" y="3380011"/>
                <a:ext cx="261257"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9" name="Rectangle 361"/>
              <p:cNvSpPr>
                <a:spLocks noChangeArrowheads="1"/>
              </p:cNvSpPr>
              <p:nvPr/>
            </p:nvSpPr>
            <p:spPr bwMode="auto">
              <a:xfrm>
                <a:off x="4811056" y="3364591"/>
                <a:ext cx="565150" cy="319088"/>
              </a:xfrm>
              <a:prstGeom prst="rect">
                <a:avLst/>
              </a:prstGeom>
              <a:solidFill>
                <a:srgbClr val="FFFF99"/>
              </a:solidFill>
              <a:ln w="19050" cap="rnd">
                <a:solidFill>
                  <a:schemeClr val="tx1"/>
                </a:solidFill>
                <a:miter lim="800000"/>
                <a:headEnd/>
                <a:tailEnd/>
              </a:ln>
            </p:spPr>
            <p:txBody>
              <a:bodyPr anchor="ctr"/>
              <a:lstStyle/>
              <a:p>
                <a:pPr marL="0" marR="0" lvl="0" indent="0" algn="ctr" defTabSz="913854"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50" name="Rectangle 361"/>
              <p:cNvSpPr>
                <a:spLocks noChangeArrowheads="1"/>
              </p:cNvSpPr>
              <p:nvPr/>
            </p:nvSpPr>
            <p:spPr bwMode="auto">
              <a:xfrm>
                <a:off x="4758456" y="3305895"/>
                <a:ext cx="565150" cy="319088"/>
              </a:xfrm>
              <a:prstGeom prst="rect">
                <a:avLst/>
              </a:prstGeom>
              <a:solidFill>
                <a:srgbClr val="FFFF99"/>
              </a:solidFill>
              <a:ln w="19050" cap="rnd">
                <a:solidFill>
                  <a:schemeClr val="tx1"/>
                </a:solidFill>
                <a:miter lim="800000"/>
                <a:headEnd/>
                <a:tailEnd/>
              </a:ln>
            </p:spPr>
            <p:txBody>
              <a:bodyPr anchor="ctr"/>
              <a:lstStyle/>
              <a:p>
                <a:pPr marL="0" marR="0" lvl="0" indent="0" algn="ctr" defTabSz="913854"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 Arial"/>
                    <a:ea typeface="+mn-ea"/>
                    <a:cs typeface="+mn-cs"/>
                  </a:rPr>
                  <a:t>WCT</a:t>
                </a:r>
              </a:p>
            </p:txBody>
          </p:sp>
        </p:grpSp>
      </p:grpSp>
      <p:grpSp>
        <p:nvGrpSpPr>
          <p:cNvPr id="6627" name="Group 11834"/>
          <p:cNvGrpSpPr/>
          <p:nvPr/>
        </p:nvGrpSpPr>
        <p:grpSpPr>
          <a:xfrm>
            <a:off x="5880010" y="2077722"/>
            <a:ext cx="719118" cy="473056"/>
            <a:chOff x="7538606" y="4453642"/>
            <a:chExt cx="719118" cy="473056"/>
          </a:xfrm>
        </p:grpSpPr>
        <p:sp>
          <p:nvSpPr>
            <p:cNvPr id="153" name="Rectangle 361"/>
            <p:cNvSpPr>
              <a:spLocks noChangeArrowheads="1"/>
            </p:cNvSpPr>
            <p:nvPr/>
          </p:nvSpPr>
          <p:spPr bwMode="auto">
            <a:xfrm>
              <a:off x="7692574" y="4607610"/>
              <a:ext cx="565150" cy="319088"/>
            </a:xfrm>
            <a:prstGeom prst="rect">
              <a:avLst/>
            </a:prstGeom>
            <a:solidFill>
              <a:srgbClr val="FFFF99"/>
            </a:solidFill>
            <a:ln w="19050" cap="rnd">
              <a:solidFill>
                <a:schemeClr val="tx1"/>
              </a:solidFill>
              <a:miter lim="800000"/>
              <a:headEnd/>
              <a:tailEnd/>
            </a:ln>
          </p:spPr>
          <p:txBody>
            <a:bodyPr anchor="ctr"/>
            <a:lstStyle/>
            <a:p>
              <a:pPr marL="0" marR="0" lvl="0" indent="0" algn="ctr" defTabSz="913854"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54" name="Rectangle 361"/>
            <p:cNvSpPr>
              <a:spLocks noChangeArrowheads="1"/>
            </p:cNvSpPr>
            <p:nvPr/>
          </p:nvSpPr>
          <p:spPr bwMode="auto">
            <a:xfrm>
              <a:off x="7615590" y="4530626"/>
              <a:ext cx="565150" cy="319088"/>
            </a:xfrm>
            <a:prstGeom prst="rect">
              <a:avLst/>
            </a:prstGeom>
            <a:solidFill>
              <a:srgbClr val="FFFF99"/>
            </a:solidFill>
            <a:ln w="19050" cap="rnd">
              <a:solidFill>
                <a:schemeClr val="tx1"/>
              </a:solidFill>
              <a:miter lim="800000"/>
              <a:headEnd/>
              <a:tailEnd/>
            </a:ln>
          </p:spPr>
          <p:txBody>
            <a:bodyPr anchor="ctr"/>
            <a:lstStyle/>
            <a:p>
              <a:pPr marL="0" marR="0" lvl="0" indent="0" algn="ctr" defTabSz="913854"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55" name="Rectangle 361"/>
            <p:cNvSpPr>
              <a:spLocks noChangeArrowheads="1"/>
            </p:cNvSpPr>
            <p:nvPr/>
          </p:nvSpPr>
          <p:spPr bwMode="auto">
            <a:xfrm>
              <a:off x="7538606" y="4453642"/>
              <a:ext cx="565150" cy="319088"/>
            </a:xfrm>
            <a:prstGeom prst="rect">
              <a:avLst/>
            </a:prstGeom>
            <a:solidFill>
              <a:srgbClr val="FFFF99"/>
            </a:solidFill>
            <a:ln w="19050" cap="rnd">
              <a:solidFill>
                <a:schemeClr val="tx1"/>
              </a:solidFill>
              <a:miter lim="800000"/>
              <a:headEnd/>
              <a:tailEnd/>
            </a:ln>
          </p:spPr>
          <p:txBody>
            <a:bodyPr anchor="ctr"/>
            <a:lstStyle/>
            <a:p>
              <a:pPr marL="0" marR="0" lvl="0" indent="0" algn="ctr" defTabSz="913854"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 Arial"/>
                  <a:ea typeface="+mn-ea"/>
                  <a:cs typeface="+mn-cs"/>
                </a:rPr>
                <a:t>NDT</a:t>
              </a:r>
            </a:p>
          </p:txBody>
        </p:sp>
      </p:grpSp>
      <p:grpSp>
        <p:nvGrpSpPr>
          <p:cNvPr id="6628" name="Group 164"/>
          <p:cNvGrpSpPr/>
          <p:nvPr/>
        </p:nvGrpSpPr>
        <p:grpSpPr>
          <a:xfrm>
            <a:off x="2028609" y="1503515"/>
            <a:ext cx="3583615" cy="143534"/>
            <a:chOff x="1009650" y="1295400"/>
            <a:chExt cx="3583615" cy="143534"/>
          </a:xfrm>
        </p:grpSpPr>
        <p:cxnSp>
          <p:nvCxnSpPr>
            <p:cNvPr id="157" name="Straight Connector 156"/>
            <p:cNvCxnSpPr/>
            <p:nvPr/>
          </p:nvCxnSpPr>
          <p:spPr>
            <a:xfrm>
              <a:off x="1009650" y="1295400"/>
              <a:ext cx="3583615" cy="124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1010093" y="1297167"/>
              <a:ext cx="0" cy="1275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2534093" y="1311343"/>
              <a:ext cx="0" cy="1275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3750413" y="1296278"/>
              <a:ext cx="0" cy="1275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629" name="Group 171"/>
          <p:cNvGrpSpPr/>
          <p:nvPr/>
        </p:nvGrpSpPr>
        <p:grpSpPr>
          <a:xfrm>
            <a:off x="2833007" y="3395042"/>
            <a:ext cx="1203447" cy="595585"/>
            <a:chOff x="1480673" y="3622548"/>
            <a:chExt cx="1203447" cy="595585"/>
          </a:xfrm>
        </p:grpSpPr>
        <p:sp>
          <p:nvSpPr>
            <p:cNvPr id="168" name="Rectangle 361"/>
            <p:cNvSpPr>
              <a:spLocks noChangeArrowheads="1"/>
            </p:cNvSpPr>
            <p:nvPr/>
          </p:nvSpPr>
          <p:spPr bwMode="auto">
            <a:xfrm>
              <a:off x="1797050" y="3822700"/>
              <a:ext cx="508350" cy="287018"/>
            </a:xfrm>
            <a:prstGeom prst="rect">
              <a:avLst/>
            </a:prstGeom>
            <a:solidFill>
              <a:srgbClr val="990000"/>
            </a:solidFill>
            <a:ln w="19050" cap="rnd">
              <a:solidFill>
                <a:schemeClr val="tx1"/>
              </a:solidFill>
              <a:miter lim="800000"/>
              <a:headEnd/>
              <a:tailEnd/>
            </a:ln>
          </p:spPr>
          <p:txBody>
            <a:bodyPr/>
            <a:lstStyle/>
            <a:p>
              <a:pPr marL="0" marR="0" lvl="0" indent="0" algn="l" defTabSz="913854"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nvGrpSpPr>
            <p:cNvPr id="6630" name="Group 9586"/>
            <p:cNvGrpSpPr/>
            <p:nvPr/>
          </p:nvGrpSpPr>
          <p:grpSpPr>
            <a:xfrm>
              <a:off x="1480673" y="3622548"/>
              <a:ext cx="1203447" cy="595585"/>
              <a:chOff x="7605868" y="1234186"/>
              <a:chExt cx="1203447" cy="595585"/>
            </a:xfrm>
          </p:grpSpPr>
          <p:grpSp>
            <p:nvGrpSpPr>
              <p:cNvPr id="6631" name="Group 9578"/>
              <p:cNvGrpSpPr/>
              <p:nvPr/>
            </p:nvGrpSpPr>
            <p:grpSpPr>
              <a:xfrm>
                <a:off x="7605868" y="1234186"/>
                <a:ext cx="683278" cy="595585"/>
                <a:chOff x="7605868" y="1234186"/>
                <a:chExt cx="683278" cy="595585"/>
              </a:xfrm>
            </p:grpSpPr>
            <p:sp>
              <p:nvSpPr>
                <p:cNvPr id="180" name="TextBox 179"/>
                <p:cNvSpPr txBox="1"/>
                <p:nvPr/>
              </p:nvSpPr>
              <p:spPr>
                <a:xfrm>
                  <a:off x="7605868" y="1552772"/>
                  <a:ext cx="341760" cy="276999"/>
                </a:xfrm>
                <a:prstGeom prst="rect">
                  <a:avLst/>
                </a:prstGeom>
                <a:noFill/>
              </p:spPr>
              <p:txBody>
                <a:bodyPr wrap="none" rtlCol="0">
                  <a:spAutoFit/>
                </a:bodyPr>
                <a:lstStyle/>
                <a:p>
                  <a:pPr marL="0" marR="0" lvl="0" indent="0" algn="l" defTabSz="913854"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21</a:t>
                  </a:r>
                </a:p>
              </p:txBody>
            </p:sp>
            <p:sp>
              <p:nvSpPr>
                <p:cNvPr id="192" name="TextBox 191"/>
                <p:cNvSpPr txBox="1"/>
                <p:nvPr/>
              </p:nvSpPr>
              <p:spPr>
                <a:xfrm>
                  <a:off x="8056390" y="1234186"/>
                  <a:ext cx="232756" cy="307777"/>
                </a:xfrm>
                <a:prstGeom prst="rect">
                  <a:avLst/>
                </a:prstGeom>
                <a:noFill/>
              </p:spPr>
              <p:txBody>
                <a:bodyPr wrap="none" rtlCol="0">
                  <a:spAutoFit/>
                </a:bodyPr>
                <a:lstStyle/>
                <a:p>
                  <a:pPr marL="0" marR="0" lvl="0" indent="0" algn="l" defTabSz="91385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I</a:t>
                  </a:r>
                </a:p>
              </p:txBody>
            </p:sp>
          </p:grpSp>
          <p:sp>
            <p:nvSpPr>
              <p:cNvPr id="175" name="TextBox 174"/>
              <p:cNvSpPr txBox="1"/>
              <p:nvPr/>
            </p:nvSpPr>
            <p:spPr>
              <a:xfrm>
                <a:off x="8377787" y="1577847"/>
                <a:ext cx="431528" cy="215444"/>
              </a:xfrm>
              <a:prstGeom prst="rect">
                <a:avLst/>
              </a:prstGeom>
              <a:noFill/>
            </p:spPr>
            <p:txBody>
              <a:bodyPr wrap="none" rtlCol="0">
                <a:spAutoFit/>
              </a:bodyPr>
              <a:lstStyle/>
              <a:p>
                <a:pPr marL="0" marR="0" lvl="0" indent="0" algn="l" defTabSz="913854"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WMD</a:t>
                </a:r>
              </a:p>
            </p:txBody>
          </p:sp>
        </p:grpSp>
      </p:grpSp>
      <p:pic>
        <p:nvPicPr>
          <p:cNvPr id="6497" name="Picture 649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13847" y="1819136"/>
            <a:ext cx="559925" cy="279963"/>
          </a:xfrm>
          <a:prstGeom prst="rect">
            <a:avLst/>
          </a:prstGeom>
        </p:spPr>
      </p:pic>
      <p:pic>
        <p:nvPicPr>
          <p:cNvPr id="232" name="Picture 23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90097" y="2295430"/>
            <a:ext cx="559925" cy="279963"/>
          </a:xfrm>
          <a:prstGeom prst="rect">
            <a:avLst/>
          </a:prstGeom>
        </p:spPr>
      </p:pic>
      <p:pic>
        <p:nvPicPr>
          <p:cNvPr id="237" name="Picture 23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90097" y="2734365"/>
            <a:ext cx="559925" cy="279963"/>
          </a:xfrm>
          <a:prstGeom prst="rect">
            <a:avLst/>
          </a:prstGeom>
        </p:spPr>
      </p:pic>
      <p:pic>
        <p:nvPicPr>
          <p:cNvPr id="238" name="Picture 23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90097" y="3155978"/>
            <a:ext cx="559925" cy="279963"/>
          </a:xfrm>
          <a:prstGeom prst="rect">
            <a:avLst/>
          </a:prstGeom>
        </p:spPr>
      </p:pic>
      <p:pic>
        <p:nvPicPr>
          <p:cNvPr id="244" name="Picture 24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90097" y="3605058"/>
            <a:ext cx="559925" cy="279963"/>
          </a:xfrm>
          <a:prstGeom prst="rect">
            <a:avLst/>
          </a:prstGeom>
        </p:spPr>
      </p:pic>
      <p:grpSp>
        <p:nvGrpSpPr>
          <p:cNvPr id="25" name="Group 24"/>
          <p:cNvGrpSpPr/>
          <p:nvPr/>
        </p:nvGrpSpPr>
        <p:grpSpPr>
          <a:xfrm>
            <a:off x="5611859" y="1269497"/>
            <a:ext cx="1183173" cy="526483"/>
            <a:chOff x="4291058" y="1469912"/>
            <a:chExt cx="1183173" cy="526483"/>
          </a:xfrm>
        </p:grpSpPr>
        <p:grpSp>
          <p:nvGrpSpPr>
            <p:cNvPr id="2" name="Group 11861"/>
            <p:cNvGrpSpPr/>
            <p:nvPr/>
          </p:nvGrpSpPr>
          <p:grpSpPr>
            <a:xfrm>
              <a:off x="4468138" y="1469912"/>
              <a:ext cx="663379" cy="526483"/>
              <a:chOff x="6679444" y="1090168"/>
              <a:chExt cx="663379" cy="526483"/>
            </a:xfrm>
          </p:grpSpPr>
          <p:sp>
            <p:nvSpPr>
              <p:cNvPr id="40" name="Rectangle 361"/>
              <p:cNvSpPr>
                <a:spLocks noChangeArrowheads="1"/>
              </p:cNvSpPr>
              <p:nvPr/>
            </p:nvSpPr>
            <p:spPr bwMode="auto">
              <a:xfrm>
                <a:off x="6777673" y="1297563"/>
                <a:ext cx="565150" cy="319088"/>
              </a:xfrm>
              <a:prstGeom prst="rect">
                <a:avLst/>
              </a:prstGeom>
              <a:solidFill>
                <a:srgbClr val="FFFF99"/>
              </a:solidFill>
              <a:ln w="19050" cap="rnd">
                <a:solidFill>
                  <a:schemeClr val="tx1"/>
                </a:solidFill>
                <a:miter lim="800000"/>
                <a:headEnd/>
                <a:tailEnd/>
              </a:ln>
            </p:spPr>
            <p:txBody>
              <a:bodyPr/>
              <a:lstStyle/>
              <a:p>
                <a:pPr marL="0" marR="0" lvl="0" indent="0" algn="l" defTabSz="913854"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39" name="TextBox 38"/>
              <p:cNvSpPr txBox="1"/>
              <p:nvPr/>
            </p:nvSpPr>
            <p:spPr>
              <a:xfrm>
                <a:off x="6679444" y="1090168"/>
                <a:ext cx="497252" cy="246221"/>
              </a:xfrm>
              <a:prstGeom prst="rect">
                <a:avLst/>
              </a:prstGeom>
              <a:noFill/>
            </p:spPr>
            <p:txBody>
              <a:bodyPr wrap="none" rtlCol="0">
                <a:spAutoFit/>
              </a:bodyPr>
              <a:lstStyle/>
              <a:p>
                <a:pPr marL="0" marR="0" lvl="0" indent="0" algn="l" defTabSz="913854"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GS-15</a:t>
                </a:r>
              </a:p>
            </p:txBody>
          </p:sp>
        </p:grpSp>
        <p:sp>
          <p:nvSpPr>
            <p:cNvPr id="432" name="TextBox 431"/>
            <p:cNvSpPr txBox="1"/>
            <p:nvPr/>
          </p:nvSpPr>
          <p:spPr>
            <a:xfrm>
              <a:off x="4539472" y="1698235"/>
              <a:ext cx="627095" cy="276999"/>
            </a:xfrm>
            <a:prstGeom prst="rect">
              <a:avLst/>
            </a:prstGeom>
            <a:noFill/>
          </p:spPr>
          <p:txBody>
            <a:bodyPr wrap="none" rtlCol="0">
              <a:spAutoFit/>
            </a:bodyPr>
            <a:lstStyle/>
            <a:p>
              <a:pPr marL="0" marR="0" lvl="0" indent="0" algn="l" defTabSz="913854"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 Arial"/>
                  <a:ea typeface="+mn-ea"/>
                  <a:cs typeface="+mn-cs"/>
                </a:rPr>
                <a:t>CARA</a:t>
              </a:r>
            </a:p>
          </p:txBody>
        </p:sp>
        <p:cxnSp>
          <p:nvCxnSpPr>
            <p:cNvPr id="167" name="Straight Connector 166"/>
            <p:cNvCxnSpPr/>
            <p:nvPr/>
          </p:nvCxnSpPr>
          <p:spPr>
            <a:xfrm flipV="1">
              <a:off x="4291058" y="1834943"/>
              <a:ext cx="261257"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6498" name="Picture 6497"/>
            <p:cNvPicPr>
              <a:picLocks noChangeAspect="1"/>
            </p:cNvPicPr>
            <p:nvPr/>
          </p:nvPicPr>
          <p:blipFill>
            <a:blip r:embed="rId7" cstate="email">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5152649" y="1669164"/>
              <a:ext cx="321582" cy="321582"/>
            </a:xfrm>
            <a:prstGeom prst="rect">
              <a:avLst/>
            </a:prstGeom>
          </p:spPr>
        </p:pic>
      </p:grpSp>
      <p:pic>
        <p:nvPicPr>
          <p:cNvPr id="6499" name="Picture 649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896082" y="2707236"/>
            <a:ext cx="394226" cy="273330"/>
          </a:xfrm>
          <a:prstGeom prst="rect">
            <a:avLst/>
          </a:prstGeom>
        </p:spPr>
      </p:pic>
      <p:pic>
        <p:nvPicPr>
          <p:cNvPr id="248" name="Picture 24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896082" y="2301418"/>
            <a:ext cx="394226" cy="273330"/>
          </a:xfrm>
          <a:prstGeom prst="rect">
            <a:avLst/>
          </a:prstGeom>
        </p:spPr>
      </p:pic>
      <p:pic>
        <p:nvPicPr>
          <p:cNvPr id="249" name="Picture 24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229749" y="1794861"/>
            <a:ext cx="394226" cy="273330"/>
          </a:xfrm>
          <a:prstGeom prst="rect">
            <a:avLst/>
          </a:prstGeom>
        </p:spPr>
      </p:pic>
      <p:pic>
        <p:nvPicPr>
          <p:cNvPr id="250" name="Picture 24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210699" y="2266572"/>
            <a:ext cx="394226" cy="273330"/>
          </a:xfrm>
          <a:prstGeom prst="rect">
            <a:avLst/>
          </a:prstGeom>
        </p:spPr>
      </p:pic>
      <p:pic>
        <p:nvPicPr>
          <p:cNvPr id="251" name="Picture 25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210699" y="2699436"/>
            <a:ext cx="394226" cy="273330"/>
          </a:xfrm>
          <a:prstGeom prst="rect">
            <a:avLst/>
          </a:prstGeom>
        </p:spPr>
      </p:pic>
      <p:pic>
        <p:nvPicPr>
          <p:cNvPr id="253" name="Picture 25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204349" y="3158215"/>
            <a:ext cx="394226" cy="273330"/>
          </a:xfrm>
          <a:prstGeom prst="rect">
            <a:avLst/>
          </a:prstGeom>
        </p:spPr>
      </p:pic>
      <p:pic>
        <p:nvPicPr>
          <p:cNvPr id="254" name="Picture 25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211868" y="3606799"/>
            <a:ext cx="394226" cy="273330"/>
          </a:xfrm>
          <a:prstGeom prst="rect">
            <a:avLst/>
          </a:prstGeom>
        </p:spPr>
      </p:pic>
      <p:grpSp>
        <p:nvGrpSpPr>
          <p:cNvPr id="34" name="Group 33"/>
          <p:cNvGrpSpPr/>
          <p:nvPr/>
        </p:nvGrpSpPr>
        <p:grpSpPr>
          <a:xfrm>
            <a:off x="5656090" y="3652291"/>
            <a:ext cx="1109735" cy="501374"/>
            <a:chOff x="4270158" y="3276805"/>
            <a:chExt cx="1109735" cy="501374"/>
          </a:xfrm>
        </p:grpSpPr>
        <p:grpSp>
          <p:nvGrpSpPr>
            <p:cNvPr id="27" name="Group 26"/>
            <p:cNvGrpSpPr/>
            <p:nvPr/>
          </p:nvGrpSpPr>
          <p:grpSpPr>
            <a:xfrm>
              <a:off x="4270158" y="3276805"/>
              <a:ext cx="937771" cy="501374"/>
              <a:chOff x="4270158" y="3651455"/>
              <a:chExt cx="937771" cy="501374"/>
            </a:xfrm>
          </p:grpSpPr>
          <p:grpSp>
            <p:nvGrpSpPr>
              <p:cNvPr id="12" name="Group 9591"/>
              <p:cNvGrpSpPr/>
              <p:nvPr/>
            </p:nvGrpSpPr>
            <p:grpSpPr>
              <a:xfrm>
                <a:off x="4552763" y="3657472"/>
                <a:ext cx="655166" cy="495357"/>
                <a:chOff x="7942009" y="1828430"/>
                <a:chExt cx="655166" cy="495357"/>
              </a:xfrm>
            </p:grpSpPr>
            <p:sp>
              <p:nvSpPr>
                <p:cNvPr id="89" name="Rectangle 361"/>
                <p:cNvSpPr>
                  <a:spLocks noChangeArrowheads="1"/>
                </p:cNvSpPr>
                <p:nvPr/>
              </p:nvSpPr>
              <p:spPr bwMode="auto">
                <a:xfrm>
                  <a:off x="7942009" y="2004699"/>
                  <a:ext cx="565150" cy="319088"/>
                </a:xfrm>
                <a:prstGeom prst="rect">
                  <a:avLst/>
                </a:prstGeom>
                <a:solidFill>
                  <a:srgbClr val="92D050"/>
                </a:solidFill>
                <a:ln w="19050" cap="rnd">
                  <a:solidFill>
                    <a:schemeClr val="tx1"/>
                  </a:solidFill>
                  <a:miter lim="800000"/>
                  <a:headEnd/>
                  <a:tailEnd/>
                </a:ln>
              </p:spPr>
              <p:txBody>
                <a:bodyPr anchor="ctr"/>
                <a:lstStyle/>
                <a:p>
                  <a:pPr marL="0" marR="0" lvl="0" indent="0" algn="ctr" defTabSz="913854"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 Arial"/>
                      <a:ea typeface="+mn-ea"/>
                      <a:cs typeface="+mn-cs"/>
                    </a:rPr>
                    <a:t>AML</a:t>
                  </a:r>
                </a:p>
              </p:txBody>
            </p:sp>
            <p:sp>
              <p:nvSpPr>
                <p:cNvPr id="91" name="TextBox 90"/>
                <p:cNvSpPr txBox="1"/>
                <p:nvPr/>
              </p:nvSpPr>
              <p:spPr>
                <a:xfrm>
                  <a:off x="8240987" y="1828430"/>
                  <a:ext cx="356188" cy="215444"/>
                </a:xfrm>
                <a:prstGeom prst="rect">
                  <a:avLst/>
                </a:prstGeom>
                <a:noFill/>
              </p:spPr>
              <p:txBody>
                <a:bodyPr wrap="none" rtlCol="0">
                  <a:spAutoFit/>
                </a:bodyPr>
                <a:lstStyle/>
                <a:p>
                  <a:pPr marL="0" marR="0" lvl="0" indent="0" algn="l" defTabSz="913854"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TRA</a:t>
                  </a:r>
                </a:p>
              </p:txBody>
            </p:sp>
          </p:grpSp>
          <p:cxnSp>
            <p:nvCxnSpPr>
              <p:cNvPr id="245" name="Straight Connector 244"/>
              <p:cNvCxnSpPr/>
              <p:nvPr/>
            </p:nvCxnSpPr>
            <p:spPr>
              <a:xfrm flipV="1">
                <a:off x="4270158" y="3989933"/>
                <a:ext cx="261257" cy="1"/>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6500" name="Picture 649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409966" y="3651455"/>
                <a:ext cx="379044" cy="169216"/>
              </a:xfrm>
              <a:prstGeom prst="rect">
                <a:avLst/>
              </a:prstGeom>
            </p:spPr>
          </p:pic>
        </p:grpSp>
        <p:pic>
          <p:nvPicPr>
            <p:cNvPr id="430" name="Picture 429" descr="150px-44th_Medical_Command_SSI.svg.pn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167493" y="3492929"/>
              <a:ext cx="212400" cy="266208"/>
            </a:xfrm>
            <a:prstGeom prst="rect">
              <a:avLst/>
            </a:prstGeom>
          </p:spPr>
        </p:pic>
      </p:grpSp>
      <p:cxnSp>
        <p:nvCxnSpPr>
          <p:cNvPr id="246" name="Straight Connector 245"/>
          <p:cNvCxnSpPr/>
          <p:nvPr/>
        </p:nvCxnSpPr>
        <p:spPr>
          <a:xfrm flipV="1">
            <a:off x="5600386" y="4692240"/>
            <a:ext cx="261257" cy="1"/>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257" name="Picture 25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365115" y="1578512"/>
            <a:ext cx="379044" cy="169216"/>
          </a:xfrm>
          <a:prstGeom prst="rect">
            <a:avLst/>
          </a:prstGeom>
        </p:spPr>
      </p:pic>
      <p:pic>
        <p:nvPicPr>
          <p:cNvPr id="258" name="Picture 257"/>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999894" y="1578512"/>
            <a:ext cx="379044" cy="169216"/>
          </a:xfrm>
          <a:prstGeom prst="rect">
            <a:avLst/>
          </a:prstGeom>
        </p:spPr>
      </p:pic>
      <p:grpSp>
        <p:nvGrpSpPr>
          <p:cNvPr id="19" name="Group 18"/>
          <p:cNvGrpSpPr/>
          <p:nvPr/>
        </p:nvGrpSpPr>
        <p:grpSpPr>
          <a:xfrm>
            <a:off x="1523349" y="1565025"/>
            <a:ext cx="856962" cy="639726"/>
            <a:chOff x="415491" y="1565025"/>
            <a:chExt cx="856962" cy="639726"/>
          </a:xfrm>
        </p:grpSpPr>
        <p:grpSp>
          <p:nvGrpSpPr>
            <p:cNvPr id="4" name="Group 29"/>
            <p:cNvGrpSpPr/>
            <p:nvPr/>
          </p:nvGrpSpPr>
          <p:grpSpPr>
            <a:xfrm>
              <a:off x="415491" y="1565025"/>
              <a:ext cx="856962" cy="639726"/>
              <a:chOff x="782166" y="3560995"/>
              <a:chExt cx="856962" cy="639726"/>
            </a:xfrm>
          </p:grpSpPr>
          <p:sp>
            <p:nvSpPr>
              <p:cNvPr id="6615" name="TextBox 9"/>
              <p:cNvSpPr txBox="1"/>
              <p:nvPr/>
            </p:nvSpPr>
            <p:spPr>
              <a:xfrm>
                <a:off x="1190881" y="3560995"/>
                <a:ext cx="328936" cy="307777"/>
              </a:xfrm>
              <a:prstGeom prst="rect">
                <a:avLst/>
              </a:prstGeom>
              <a:noFill/>
            </p:spPr>
            <p:txBody>
              <a:bodyPr wrap="none" rtlCol="0">
                <a:spAutoFit/>
              </a:bodyPr>
              <a:lstStyle/>
              <a:p>
                <a:pPr marL="0" marR="0" lvl="0" indent="0" algn="l" defTabSz="91385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III</a:t>
                </a:r>
              </a:p>
            </p:txBody>
          </p:sp>
          <p:sp>
            <p:nvSpPr>
              <p:cNvPr id="6616" name="TextBox 911"/>
              <p:cNvSpPr txBox="1"/>
              <p:nvPr/>
            </p:nvSpPr>
            <p:spPr>
              <a:xfrm>
                <a:off x="782166" y="3892944"/>
                <a:ext cx="367408" cy="307777"/>
              </a:xfrm>
              <a:prstGeom prst="rect">
                <a:avLst/>
              </a:prstGeom>
              <a:noFill/>
            </p:spPr>
            <p:txBody>
              <a:bodyPr wrap="none" rtlCol="0">
                <a:spAutoFit/>
              </a:bodyPr>
              <a:lstStyle/>
              <a:p>
                <a:pPr marL="0" marR="0" lvl="0" indent="0" algn="l" defTabSz="91385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52</a:t>
                </a:r>
              </a:p>
            </p:txBody>
          </p:sp>
          <p:sp>
            <p:nvSpPr>
              <p:cNvPr id="6618" name="Rectangle 361"/>
              <p:cNvSpPr>
                <a:spLocks noChangeArrowheads="1"/>
              </p:cNvSpPr>
              <p:nvPr/>
            </p:nvSpPr>
            <p:spPr bwMode="auto">
              <a:xfrm>
                <a:off x="1073978" y="3780074"/>
                <a:ext cx="565150" cy="319088"/>
              </a:xfrm>
              <a:prstGeom prst="rect">
                <a:avLst/>
              </a:prstGeom>
              <a:solidFill>
                <a:srgbClr val="990000"/>
              </a:solidFill>
              <a:ln w="19050" cap="rnd">
                <a:solidFill>
                  <a:schemeClr val="tx1"/>
                </a:solidFill>
                <a:miter lim="800000"/>
                <a:headEnd/>
                <a:tailEnd/>
              </a:ln>
            </p:spPr>
            <p:txBody>
              <a:bodyPr/>
              <a:lstStyle/>
              <a:p>
                <a:pPr marL="0" marR="0" lvl="0" indent="0" algn="l" defTabSz="913854" rtl="0" eaLnBrk="1" fontAlgn="auto" latinLnBrk="0" hangingPunct="1">
                  <a:lnSpc>
                    <a:spcPct val="100000"/>
                  </a:lnSpc>
                  <a:spcBef>
                    <a:spcPts val="0"/>
                  </a:spcBef>
                  <a:spcAft>
                    <a:spcPts val="0"/>
                  </a:spcAft>
                  <a:buClrTx/>
                  <a:buSzTx/>
                  <a:buFontTx/>
                  <a:buNone/>
                  <a:tabLst/>
                  <a:defRPr/>
                </a:pPr>
                <a:endParaRPr kumimoji="0" lang="en-US" sz="96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pic>
          <p:nvPicPr>
            <p:cNvPr id="255" name="Picture 25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88224" y="1790454"/>
              <a:ext cx="394226" cy="273330"/>
            </a:xfrm>
            <a:prstGeom prst="rect">
              <a:avLst/>
            </a:prstGeom>
          </p:spPr>
        </p:pic>
        <p:pic>
          <p:nvPicPr>
            <p:cNvPr id="259" name="Picture 25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10671" y="1578512"/>
              <a:ext cx="379044" cy="169216"/>
            </a:xfrm>
            <a:prstGeom prst="rect">
              <a:avLst/>
            </a:prstGeom>
          </p:spPr>
        </p:pic>
      </p:grpSp>
      <p:pic>
        <p:nvPicPr>
          <p:cNvPr id="6501" name="Picture 6500"/>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285198" y="705667"/>
            <a:ext cx="303469" cy="303469"/>
          </a:xfrm>
          <a:prstGeom prst="rect">
            <a:avLst/>
          </a:prstGeom>
        </p:spPr>
      </p:pic>
      <p:sp>
        <p:nvSpPr>
          <p:cNvPr id="37" name="Rectangle 36"/>
          <p:cNvSpPr/>
          <p:nvPr/>
        </p:nvSpPr>
        <p:spPr>
          <a:xfrm>
            <a:off x="6853558" y="5109496"/>
            <a:ext cx="3780005" cy="1388990"/>
          </a:xfrm>
          <a:prstGeom prst="rect">
            <a:avLst/>
          </a:prstGeom>
          <a:solidFill>
            <a:schemeClr val="accent3">
              <a:lumMod val="20000"/>
              <a:lumOff val="80000"/>
            </a:schemeClr>
          </a:solid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Black" panose="020B0A04020102020204" pitchFamily="34" charset="0"/>
                <a:ea typeface="+mn-ea"/>
                <a:cs typeface="Arial" panose="020B0604020202020204" pitchFamily="34" charset="0"/>
              </a:rPr>
              <a:t>Total Force Partnership Program</a:t>
            </a:r>
          </a:p>
          <a:p>
            <a:pPr marL="0" marR="0" lvl="0" indent="0" algn="ctr" defTabSz="913854"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 Arial"/>
                <a:ea typeface="+mn-ea"/>
                <a:cs typeface="+mn-cs"/>
              </a:rPr>
              <a:t>20</a:t>
            </a:r>
            <a:r>
              <a:rPr kumimoji="0" lang="en-US" sz="1100" b="0" i="0" u="none" strike="noStrike" kern="1200" cap="none" spc="0" normalizeH="0" baseline="30000" noProof="0" dirty="0">
                <a:ln>
                  <a:noFill/>
                </a:ln>
                <a:solidFill>
                  <a:prstClr val="black"/>
                </a:solidFill>
                <a:effectLst/>
                <a:uLnTx/>
                <a:uFillTx/>
                <a:latin typeface=" Arial"/>
                <a:ea typeface="+mn-ea"/>
                <a:cs typeface="+mn-cs"/>
              </a:rPr>
              <a:t>th</a:t>
            </a:r>
            <a:r>
              <a:rPr kumimoji="0" lang="en-US" sz="1100" b="0" i="0" u="none" strike="noStrike" kern="1200" cap="none" spc="0" normalizeH="0" baseline="0" noProof="0" dirty="0">
                <a:ln>
                  <a:noFill/>
                </a:ln>
                <a:solidFill>
                  <a:prstClr val="black"/>
                </a:solidFill>
                <a:effectLst/>
                <a:uLnTx/>
                <a:uFillTx/>
                <a:latin typeface=" Arial"/>
                <a:ea typeface="+mn-ea"/>
                <a:cs typeface="+mn-cs"/>
              </a:rPr>
              <a:t> CBRNE Command has a partnership with designated US Army Reserve (USAR) and Army National Guard (ARNG) units</a:t>
            </a:r>
          </a:p>
          <a:p>
            <a:pPr marL="0" marR="0" lvl="0" indent="0" algn="ctr" defTabSz="913854"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 Arial"/>
              <a:ea typeface="+mn-ea"/>
              <a:cs typeface="+mn-cs"/>
            </a:endParaRPr>
          </a:p>
          <a:p>
            <a:pPr marL="0" marR="0" lvl="0" indent="0" algn="ctr" defTabSz="913854"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 Arial"/>
              <a:ea typeface="+mn-ea"/>
              <a:cs typeface="+mn-cs"/>
            </a:endParaRPr>
          </a:p>
          <a:p>
            <a:pPr marL="0" marR="0" lvl="0" indent="0" algn="ctr" defTabSz="913854"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 Arial"/>
              <a:ea typeface="+mn-ea"/>
              <a:cs typeface="+mn-cs"/>
            </a:endParaRPr>
          </a:p>
          <a:p>
            <a:pPr marL="0" marR="0" lvl="0" indent="0" algn="ctr" defTabSz="913854"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 Arial"/>
              <a:ea typeface="+mn-ea"/>
              <a:cs typeface="+mn-cs"/>
            </a:endParaRPr>
          </a:p>
        </p:txBody>
      </p:sp>
      <p:grpSp>
        <p:nvGrpSpPr>
          <p:cNvPr id="44" name="Group 43"/>
          <p:cNvGrpSpPr/>
          <p:nvPr/>
        </p:nvGrpSpPr>
        <p:grpSpPr>
          <a:xfrm>
            <a:off x="5701062" y="3955026"/>
            <a:ext cx="987840" cy="924556"/>
            <a:chOff x="4379895" y="3921569"/>
            <a:chExt cx="987840" cy="924556"/>
          </a:xfrm>
        </p:grpSpPr>
        <p:pic>
          <p:nvPicPr>
            <p:cNvPr id="256" name="Picture 255"/>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417060" y="4332015"/>
              <a:ext cx="379044" cy="169216"/>
            </a:xfrm>
            <a:prstGeom prst="rect">
              <a:avLst/>
            </a:prstGeom>
          </p:spPr>
        </p:pic>
        <p:grpSp>
          <p:nvGrpSpPr>
            <p:cNvPr id="41" name="Group 40"/>
            <p:cNvGrpSpPr/>
            <p:nvPr/>
          </p:nvGrpSpPr>
          <p:grpSpPr>
            <a:xfrm>
              <a:off x="4379895" y="3921569"/>
              <a:ext cx="987840" cy="924556"/>
              <a:chOff x="4379895" y="3921569"/>
              <a:chExt cx="987840" cy="924556"/>
            </a:xfrm>
          </p:grpSpPr>
          <p:grpSp>
            <p:nvGrpSpPr>
              <p:cNvPr id="9" name="Group 9592"/>
              <p:cNvGrpSpPr/>
              <p:nvPr/>
            </p:nvGrpSpPr>
            <p:grpSpPr>
              <a:xfrm>
                <a:off x="4379895" y="3921569"/>
                <a:ext cx="879861" cy="924556"/>
                <a:chOff x="7831090" y="2008831"/>
                <a:chExt cx="879861" cy="924556"/>
              </a:xfrm>
            </p:grpSpPr>
            <p:grpSp>
              <p:nvGrpSpPr>
                <p:cNvPr id="10" name="Group 9574"/>
                <p:cNvGrpSpPr/>
                <p:nvPr/>
              </p:nvGrpSpPr>
              <p:grpSpPr>
                <a:xfrm>
                  <a:off x="7831090" y="2008831"/>
                  <a:ext cx="746173" cy="924556"/>
                  <a:chOff x="7831090" y="2008831"/>
                  <a:chExt cx="746173" cy="924556"/>
                </a:xfrm>
              </p:grpSpPr>
              <p:sp>
                <p:nvSpPr>
                  <p:cNvPr id="95" name="Rectangle 361"/>
                  <p:cNvSpPr>
                    <a:spLocks noChangeArrowheads="1"/>
                  </p:cNvSpPr>
                  <p:nvPr/>
                </p:nvSpPr>
                <p:spPr bwMode="auto">
                  <a:xfrm>
                    <a:off x="8012113" y="2614299"/>
                    <a:ext cx="565150" cy="319088"/>
                  </a:xfrm>
                  <a:prstGeom prst="rect">
                    <a:avLst/>
                  </a:prstGeom>
                  <a:solidFill>
                    <a:srgbClr val="FF9900"/>
                  </a:solidFill>
                  <a:ln w="19050" cap="rnd">
                    <a:solidFill>
                      <a:schemeClr val="tx1"/>
                    </a:solidFill>
                    <a:miter lim="800000"/>
                    <a:headEnd/>
                    <a:tailEnd/>
                  </a:ln>
                </p:spPr>
                <p:txBody>
                  <a:bodyPr anchor="ctr"/>
                  <a:lstStyle/>
                  <a:p>
                    <a:pPr marL="0" marR="0" lvl="0" indent="0" algn="ctr" defTabSz="913854"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 Arial"/>
                        <a:ea typeface="+mn-ea"/>
                        <a:cs typeface="+mn-cs"/>
                      </a:rPr>
                      <a:t>CMU</a:t>
                    </a:r>
                  </a:p>
                </p:txBody>
              </p:sp>
              <p:sp>
                <p:nvSpPr>
                  <p:cNvPr id="96" name="TextBox 95"/>
                  <p:cNvSpPr txBox="1"/>
                  <p:nvPr/>
                </p:nvSpPr>
                <p:spPr>
                  <a:xfrm>
                    <a:off x="7831090" y="2008831"/>
                    <a:ext cx="276038" cy="307777"/>
                  </a:xfrm>
                  <a:prstGeom prst="rect">
                    <a:avLst/>
                  </a:prstGeom>
                  <a:noFill/>
                </p:spPr>
                <p:txBody>
                  <a:bodyPr wrap="none" rtlCol="0">
                    <a:spAutoFit/>
                  </a:bodyPr>
                  <a:lstStyle/>
                  <a:p>
                    <a:pPr marL="0" marR="0" lvl="0" indent="0" algn="l" defTabSz="91385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grpSp>
            <p:sp>
              <p:nvSpPr>
                <p:cNvPr id="94" name="TextBox 93"/>
                <p:cNvSpPr txBox="1"/>
                <p:nvPr/>
              </p:nvSpPr>
              <p:spPr>
                <a:xfrm>
                  <a:off x="8212096" y="2434158"/>
                  <a:ext cx="498855" cy="215444"/>
                </a:xfrm>
                <a:prstGeom prst="rect">
                  <a:avLst/>
                </a:prstGeom>
                <a:noFill/>
              </p:spPr>
              <p:txBody>
                <a:bodyPr wrap="none" rtlCol="0">
                  <a:spAutoFit/>
                </a:bodyPr>
                <a:lstStyle/>
                <a:p>
                  <a:pPr marL="0" marR="0" lvl="0" indent="0" algn="l" defTabSz="913854"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rPr>
                    <a:t>OPCON</a:t>
                  </a:r>
                </a:p>
              </p:txBody>
            </p:sp>
          </p:grpSp>
          <p:pic>
            <p:nvPicPr>
              <p:cNvPr id="43" name="Picture 42"/>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178170" y="4551320"/>
                <a:ext cx="189565" cy="285868"/>
              </a:xfrm>
              <a:prstGeom prst="rect">
                <a:avLst/>
              </a:prstGeom>
            </p:spPr>
          </p:pic>
        </p:grpSp>
      </p:grpSp>
      <p:sp>
        <p:nvSpPr>
          <p:cNvPr id="18" name="Title 17"/>
          <p:cNvSpPr>
            <a:spLocks noGrp="1"/>
          </p:cNvSpPr>
          <p:nvPr>
            <p:ph type="title" idx="4294967295"/>
          </p:nvPr>
        </p:nvSpPr>
        <p:spPr>
          <a:xfrm>
            <a:off x="1524000" y="65285"/>
            <a:ext cx="9144000" cy="515937"/>
          </a:xfrm>
        </p:spPr>
        <p:txBody>
          <a:bodyPr>
            <a:normAutofit/>
          </a:bodyPr>
          <a:lstStyle/>
          <a:p>
            <a:r>
              <a:rPr lang="en-US" sz="2400" dirty="0">
                <a:latin typeface="Arial Black" panose="020B0A04020102020204" pitchFamily="34" charset="0"/>
              </a:rPr>
              <a:t>Task Organization</a:t>
            </a:r>
          </a:p>
        </p:txBody>
      </p:sp>
      <p:cxnSp>
        <p:nvCxnSpPr>
          <p:cNvPr id="11" name="Straight Connector 10"/>
          <p:cNvCxnSpPr/>
          <p:nvPr/>
        </p:nvCxnSpPr>
        <p:spPr>
          <a:xfrm flipV="1">
            <a:off x="6859358" y="1991151"/>
            <a:ext cx="3783593"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flipV="1">
            <a:off x="6859358" y="2617364"/>
            <a:ext cx="3783593"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flipV="1">
            <a:off x="6865761" y="3726787"/>
            <a:ext cx="3783593"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flipV="1">
            <a:off x="6853558" y="4492396"/>
            <a:ext cx="3783593"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778910" y="1817927"/>
            <a:ext cx="246109" cy="258004"/>
          </a:xfrm>
          <a:prstGeom prst="rect">
            <a:avLst/>
          </a:prstGeom>
        </p:spPr>
      </p:pic>
      <p:pic>
        <p:nvPicPr>
          <p:cNvPr id="214" name="Picture 213"/>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788142" y="2538473"/>
            <a:ext cx="244932" cy="256771"/>
          </a:xfrm>
          <a:prstGeom prst="rect">
            <a:avLst/>
          </a:prstGeom>
        </p:spPr>
      </p:pic>
      <p:sp>
        <p:nvSpPr>
          <p:cNvPr id="213" name="Rectangle 212"/>
          <p:cNvSpPr/>
          <p:nvPr/>
        </p:nvSpPr>
        <p:spPr>
          <a:xfrm>
            <a:off x="1927612" y="4033241"/>
            <a:ext cx="1381482" cy="10213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385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 Arial"/>
              <a:ea typeface="+mn-ea"/>
              <a:cs typeface="+mn-cs"/>
            </a:endParaRPr>
          </a:p>
          <a:p>
            <a:pPr marL="0" marR="0" lvl="0" indent="0" algn="l" defTabSz="91385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 Arial"/>
              <a:ea typeface="+mn-ea"/>
              <a:cs typeface="+mn-cs"/>
            </a:endParaRPr>
          </a:p>
          <a:p>
            <a:pPr marL="0" marR="0" lvl="0" indent="0" algn="ctr" defTabSz="913854"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Arial Black" panose="020B0A04020102020204" pitchFamily="34" charset="0"/>
                <a:ea typeface="+mn-ea"/>
                <a:cs typeface="Arial" panose="020B0604020202020204" pitchFamily="34" charset="0"/>
              </a:rPr>
              <a:t>EOD</a:t>
            </a:r>
          </a:p>
          <a:p>
            <a:pPr marL="0" marR="0" lvl="0" indent="0" algn="l" defTabSz="9138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 Arial"/>
                <a:ea typeface="+mn-ea"/>
                <a:cs typeface="+mn-cs"/>
              </a:rPr>
              <a:t>2 Groups</a:t>
            </a:r>
          </a:p>
          <a:p>
            <a:pPr marL="0" marR="0" lvl="0" indent="0" algn="l" defTabSz="9138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 Arial"/>
                <a:ea typeface="+mn-ea"/>
                <a:cs typeface="+mn-cs"/>
              </a:rPr>
              <a:t>5 Battalions</a:t>
            </a:r>
          </a:p>
          <a:p>
            <a:pPr marL="0" marR="0" lvl="0" indent="0" algn="l" defTabSz="9138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 Arial"/>
                <a:ea typeface="+mn-ea"/>
                <a:cs typeface="+mn-cs"/>
              </a:rPr>
              <a:t>32 Companies</a:t>
            </a:r>
          </a:p>
          <a:p>
            <a:pPr marL="0" marR="0" lvl="0" indent="0" algn="l" defTabSz="9138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 Arial"/>
                <a:ea typeface="+mn-ea"/>
                <a:cs typeface="+mn-cs"/>
              </a:rPr>
              <a:t>288 Teams</a:t>
            </a:r>
          </a:p>
          <a:p>
            <a:pPr marL="0" marR="0" lvl="0" indent="0" algn="l" defTabSz="91385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 Arial"/>
              <a:ea typeface="+mn-ea"/>
              <a:cs typeface="+mn-cs"/>
            </a:endParaRPr>
          </a:p>
          <a:p>
            <a:pPr marL="0" marR="0" lvl="0" indent="0" algn="l" defTabSz="91385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 Arial"/>
              <a:ea typeface="+mn-ea"/>
              <a:cs typeface="+mn-cs"/>
            </a:endParaRPr>
          </a:p>
        </p:txBody>
      </p:sp>
      <p:sp>
        <p:nvSpPr>
          <p:cNvPr id="215" name="Rectangle 214"/>
          <p:cNvSpPr/>
          <p:nvPr/>
        </p:nvSpPr>
        <p:spPr>
          <a:xfrm>
            <a:off x="3819409" y="4033242"/>
            <a:ext cx="1547156" cy="10213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5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 Arial"/>
              <a:ea typeface="+mn-ea"/>
              <a:cs typeface="+mn-cs"/>
            </a:endParaRPr>
          </a:p>
          <a:p>
            <a:pPr marL="0" marR="0" lvl="0" indent="0" algn="ctr" defTabSz="91385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 Arial"/>
              <a:ea typeface="+mn-ea"/>
              <a:cs typeface="+mn-cs"/>
            </a:endParaRPr>
          </a:p>
          <a:p>
            <a:pPr marL="0" marR="0" lvl="0" indent="0" algn="ctr" defTabSz="913854" rtl="0" eaLnBrk="1" fontAlgn="auto" latinLnBrk="0" hangingPunct="1">
              <a:lnSpc>
                <a:spcPct val="100000"/>
              </a:lnSpc>
              <a:spcBef>
                <a:spcPts val="0"/>
              </a:spcBef>
              <a:spcAft>
                <a:spcPts val="0"/>
              </a:spcAft>
              <a:buClrTx/>
              <a:buSzTx/>
              <a:buFontTx/>
              <a:buNone/>
              <a:tabLst/>
              <a:defRPr/>
            </a:pPr>
            <a:endParaRPr kumimoji="0" lang="en-US" sz="1200" b="1" i="0" u="sng" strike="noStrike" kern="1200" cap="none" spc="0" normalizeH="0" baseline="0" noProof="0" dirty="0">
              <a:ln>
                <a:noFill/>
              </a:ln>
              <a:solidFill>
                <a:prstClr val="black"/>
              </a:solidFill>
              <a:effectLst/>
              <a:uLnTx/>
              <a:uFillTx/>
              <a:latin typeface=" Arial"/>
              <a:ea typeface="+mn-ea"/>
              <a:cs typeface="+mn-cs"/>
            </a:endParaRPr>
          </a:p>
          <a:p>
            <a:pPr marL="0" marR="0" lvl="0" indent="0" algn="ctr" defTabSz="913854"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Arial Black" panose="020B0A04020102020204" pitchFamily="34" charset="0"/>
                <a:ea typeface="+mn-ea"/>
                <a:cs typeface="Arial" panose="020B0604020202020204" pitchFamily="34" charset="0"/>
              </a:rPr>
              <a:t>CBRN</a:t>
            </a:r>
          </a:p>
          <a:p>
            <a:pPr marL="0" marR="0" lvl="0" indent="0" algn="l" defTabSz="9138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 Arial"/>
                <a:ea typeface="+mn-ea"/>
                <a:cs typeface="+mn-cs"/>
              </a:rPr>
              <a:t>1 Brigade</a:t>
            </a:r>
          </a:p>
          <a:p>
            <a:pPr marL="0" marR="0" lvl="0" indent="0" algn="l" defTabSz="9138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 Arial"/>
                <a:ea typeface="+mn-ea"/>
                <a:cs typeface="+mn-cs"/>
              </a:rPr>
              <a:t>4 Battalions</a:t>
            </a:r>
          </a:p>
          <a:p>
            <a:pPr marL="0" marR="0" lvl="0" indent="0" algn="l" defTabSz="9138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 Arial"/>
                <a:ea typeface="+mn-ea"/>
                <a:cs typeface="+mn-cs"/>
              </a:rPr>
              <a:t>5 Companies (TE) </a:t>
            </a:r>
            <a:br>
              <a:rPr kumimoji="0" lang="en-US" sz="1200" b="0" i="0" u="none" strike="noStrike" kern="1200" cap="none" spc="0" normalizeH="0" baseline="0" noProof="0" dirty="0">
                <a:ln>
                  <a:noFill/>
                </a:ln>
                <a:solidFill>
                  <a:prstClr val="black"/>
                </a:solidFill>
                <a:effectLst/>
                <a:uLnTx/>
                <a:uFillTx/>
                <a:latin typeface=" Arial"/>
                <a:ea typeface="+mn-ea"/>
                <a:cs typeface="+mn-cs"/>
              </a:rPr>
            </a:br>
            <a:r>
              <a:rPr kumimoji="0" lang="en-US" sz="1200" b="0" i="0" u="none" strike="noStrike" kern="1200" cap="none" spc="0" normalizeH="0" baseline="0" noProof="0" dirty="0">
                <a:ln>
                  <a:noFill/>
                </a:ln>
                <a:solidFill>
                  <a:prstClr val="black"/>
                </a:solidFill>
                <a:effectLst/>
                <a:uLnTx/>
                <a:uFillTx/>
                <a:latin typeface=" Arial"/>
                <a:ea typeface="+mn-ea"/>
                <a:cs typeface="+mn-cs"/>
              </a:rPr>
              <a:t>10 Companies (HR) </a:t>
            </a:r>
            <a:br>
              <a:rPr kumimoji="0" lang="en-US" sz="1200" b="0" i="0" u="none" strike="noStrike" kern="1200" cap="none" spc="0" normalizeH="0" baseline="0" noProof="0" dirty="0">
                <a:ln>
                  <a:noFill/>
                </a:ln>
                <a:solidFill>
                  <a:prstClr val="black"/>
                </a:solidFill>
                <a:effectLst/>
                <a:uLnTx/>
                <a:uFillTx/>
                <a:latin typeface=" Arial"/>
                <a:ea typeface="+mn-ea"/>
                <a:cs typeface="+mn-cs"/>
              </a:rPr>
            </a:br>
            <a:endParaRPr kumimoji="0" lang="en-US" sz="1200" b="0" i="0" u="none" strike="noStrike" kern="1200" cap="none" spc="0" normalizeH="0" baseline="0" noProof="0" dirty="0">
              <a:ln>
                <a:noFill/>
              </a:ln>
              <a:solidFill>
                <a:prstClr val="black"/>
              </a:solidFill>
              <a:effectLst/>
              <a:uLnTx/>
              <a:uFillTx/>
              <a:latin typeface=" Arial"/>
              <a:ea typeface="+mn-ea"/>
              <a:cs typeface="+mn-cs"/>
            </a:endParaRPr>
          </a:p>
          <a:p>
            <a:pPr marL="0" marR="0" lvl="0" indent="0" algn="ctr" defTabSz="91385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 Arial"/>
              <a:ea typeface="+mn-ea"/>
              <a:cs typeface="+mn-cs"/>
            </a:endParaRPr>
          </a:p>
          <a:p>
            <a:pPr marL="0" marR="0" lvl="0" indent="0" algn="ctr" defTabSz="91385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 Arial"/>
              <a:ea typeface="+mn-ea"/>
              <a:cs typeface="+mn-cs"/>
            </a:endParaRPr>
          </a:p>
        </p:txBody>
      </p:sp>
      <p:sp>
        <p:nvSpPr>
          <p:cNvPr id="217" name="Rectangle 216"/>
          <p:cNvSpPr/>
          <p:nvPr/>
        </p:nvSpPr>
        <p:spPr>
          <a:xfrm>
            <a:off x="3785958" y="5106245"/>
            <a:ext cx="1651526" cy="1138773"/>
          </a:xfrm>
          <a:prstGeom prst="rect">
            <a:avLst/>
          </a:prstGeom>
          <a:solidFill>
            <a:schemeClr val="accent5">
              <a:lumMod val="20000"/>
              <a:lumOff val="80000"/>
            </a:schemeClr>
          </a:solidFill>
        </p:spPr>
        <p:txBody>
          <a:bodyPr wrap="square">
            <a:spAutoFit/>
          </a:bodyPr>
          <a:lstStyle/>
          <a:p>
            <a:pPr marL="0" marR="0" lvl="0" indent="0" algn="ctr" defTabSz="9138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Black" panose="020B0A04020102020204" pitchFamily="34" charset="0"/>
                <a:ea typeface="+mn-ea"/>
                <a:cs typeface="Arial" panose="020B0604020202020204" pitchFamily="34" charset="0"/>
              </a:rPr>
              <a:t>CBRN Operations</a:t>
            </a:r>
          </a:p>
          <a:p>
            <a:pPr marL="0" marR="0" lvl="0" indent="0" algn="l" defTabSz="913854"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 Arial"/>
                <a:ea typeface="+mn-ea"/>
                <a:cs typeface="+mn-cs"/>
              </a:rPr>
              <a:t>Detect, identify, exploit, and decontaminate CBRNE threats and mitigate hazards</a:t>
            </a:r>
          </a:p>
          <a:p>
            <a:pPr marL="0" marR="0" lvl="0" indent="0" algn="l" defTabSz="913854"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 Arial"/>
              <a:ea typeface="+mn-ea"/>
              <a:cs typeface="+mn-cs"/>
            </a:endParaRPr>
          </a:p>
        </p:txBody>
      </p:sp>
      <p:sp>
        <p:nvSpPr>
          <p:cNvPr id="218" name="Rectangle 217"/>
          <p:cNvSpPr/>
          <p:nvPr/>
        </p:nvSpPr>
        <p:spPr>
          <a:xfrm>
            <a:off x="1813028" y="5115082"/>
            <a:ext cx="1602723" cy="1123384"/>
          </a:xfrm>
          <a:prstGeom prst="rect">
            <a:avLst/>
          </a:prstGeom>
          <a:solidFill>
            <a:schemeClr val="accent5">
              <a:lumMod val="20000"/>
              <a:lumOff val="80000"/>
            </a:schemeClr>
          </a:solidFill>
        </p:spPr>
        <p:txBody>
          <a:bodyPr wrap="square">
            <a:spAutoFit/>
          </a:bodyPr>
          <a:lstStyle/>
          <a:p>
            <a:pPr marL="0" marR="0" lvl="0" indent="0" algn="ctr" defTabSz="91385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Black" panose="020B0A04020102020204" pitchFamily="34" charset="0"/>
                <a:ea typeface="+mn-ea"/>
                <a:cs typeface="Arial" panose="020B0604020202020204" pitchFamily="34" charset="0"/>
              </a:rPr>
              <a:t>EOD Operations</a:t>
            </a:r>
          </a:p>
          <a:p>
            <a:pPr marL="0" marR="0" lvl="0" indent="0" algn="l" defTabSz="913854"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 Arial"/>
                <a:ea typeface="+mn-ea"/>
                <a:cs typeface="+mn-cs"/>
              </a:rPr>
              <a:t>Identify, render safe, exploit and eliminate CBRN &amp; explosive hazards (conventional </a:t>
            </a:r>
            <a:br>
              <a:rPr kumimoji="0" lang="en-US" sz="1100" b="0" i="0" u="none" strike="noStrike" kern="1200" cap="none" spc="0" normalizeH="0" baseline="0" noProof="0" dirty="0">
                <a:ln>
                  <a:noFill/>
                </a:ln>
                <a:solidFill>
                  <a:prstClr val="black"/>
                </a:solidFill>
                <a:effectLst/>
                <a:uLnTx/>
                <a:uFillTx/>
                <a:latin typeface=" Arial"/>
                <a:ea typeface="+mn-ea"/>
                <a:cs typeface="+mn-cs"/>
              </a:rPr>
            </a:br>
            <a:r>
              <a:rPr kumimoji="0" lang="en-US" sz="1100" b="0" i="0" u="none" strike="noStrike" kern="1200" cap="none" spc="0" normalizeH="0" baseline="0" noProof="0" dirty="0">
                <a:ln>
                  <a:noFill/>
                </a:ln>
                <a:solidFill>
                  <a:prstClr val="black"/>
                </a:solidFill>
                <a:effectLst/>
                <a:uLnTx/>
                <a:uFillTx/>
                <a:latin typeface=" Arial"/>
                <a:ea typeface="+mn-ea"/>
                <a:cs typeface="+mn-cs"/>
              </a:rPr>
              <a:t>and improvised)</a:t>
            </a:r>
          </a:p>
        </p:txBody>
      </p:sp>
      <p:sp>
        <p:nvSpPr>
          <p:cNvPr id="219" name="Rectangle 218"/>
          <p:cNvSpPr/>
          <p:nvPr/>
        </p:nvSpPr>
        <p:spPr>
          <a:xfrm>
            <a:off x="5385727" y="5722108"/>
            <a:ext cx="1778710" cy="8214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54" rtl="0" eaLnBrk="1" fontAlgn="auto" latinLnBrk="0" hangingPunct="1">
              <a:lnSpc>
                <a:spcPct val="100000"/>
              </a:lnSpc>
              <a:spcBef>
                <a:spcPts val="0"/>
              </a:spcBef>
              <a:spcAft>
                <a:spcPts val="0"/>
              </a:spcAft>
              <a:buClrTx/>
              <a:buSzTx/>
              <a:buFontTx/>
              <a:buNone/>
              <a:tabLst/>
              <a:defRPr/>
            </a:pPr>
            <a:endParaRPr kumimoji="0" lang="en-US" sz="650" b="0" i="0" u="none" strike="noStrike" kern="1200" cap="none" spc="0" normalizeH="0" baseline="0" noProof="0" dirty="0">
              <a:ln>
                <a:noFill/>
              </a:ln>
              <a:solidFill>
                <a:prstClr val="black"/>
              </a:solidFill>
              <a:effectLst/>
              <a:uLnTx/>
              <a:uFillTx/>
              <a:latin typeface=" Arial"/>
              <a:ea typeface="+mn-ea"/>
              <a:cs typeface="+mn-cs"/>
            </a:endParaRPr>
          </a:p>
          <a:p>
            <a:pPr marL="0" marR="0" lvl="0" indent="0" algn="ctr" defTabSz="913854" rtl="0" eaLnBrk="1" fontAlgn="auto" latinLnBrk="0" hangingPunct="1">
              <a:lnSpc>
                <a:spcPct val="100000"/>
              </a:lnSpc>
              <a:spcBef>
                <a:spcPts val="0"/>
              </a:spcBef>
              <a:spcAft>
                <a:spcPts val="0"/>
              </a:spcAft>
              <a:buClrTx/>
              <a:buSzTx/>
              <a:buFontTx/>
              <a:buNone/>
              <a:tabLst/>
              <a:defRPr/>
            </a:pPr>
            <a:endParaRPr kumimoji="0" lang="en-US" sz="650" b="0" i="0" u="none" strike="noStrike" kern="1200" cap="none" spc="0" normalizeH="0" baseline="0" noProof="0" dirty="0">
              <a:ln>
                <a:noFill/>
              </a:ln>
              <a:solidFill>
                <a:prstClr val="black"/>
              </a:solidFill>
              <a:effectLst/>
              <a:uLnTx/>
              <a:uFillTx/>
              <a:latin typeface=" Arial"/>
              <a:ea typeface="+mn-ea"/>
              <a:cs typeface="+mn-cs"/>
            </a:endParaRPr>
          </a:p>
          <a:p>
            <a:pPr marL="0" marR="0" lvl="0" indent="0" algn="ctr" defTabSz="913854" rtl="0" eaLnBrk="1" fontAlgn="auto" latinLnBrk="0" hangingPunct="1">
              <a:lnSpc>
                <a:spcPct val="100000"/>
              </a:lnSpc>
              <a:spcBef>
                <a:spcPts val="0"/>
              </a:spcBef>
              <a:spcAft>
                <a:spcPts val="0"/>
              </a:spcAft>
              <a:buClrTx/>
              <a:buSzTx/>
              <a:buFontTx/>
              <a:buNone/>
              <a:tabLst/>
              <a:defRPr/>
            </a:pPr>
            <a:endParaRPr kumimoji="0" lang="en-US" sz="650" b="1" i="0" u="sng" strike="noStrike" kern="1200" cap="none" spc="0" normalizeH="0" baseline="0" noProof="0" dirty="0">
              <a:ln>
                <a:noFill/>
              </a:ln>
              <a:solidFill>
                <a:prstClr val="black"/>
              </a:solidFill>
              <a:effectLst/>
              <a:uLnTx/>
              <a:uFillTx/>
              <a:latin typeface=" Arial"/>
              <a:ea typeface="+mn-ea"/>
              <a:cs typeface="+mn-cs"/>
            </a:endParaRPr>
          </a:p>
          <a:p>
            <a:pPr marL="0" marR="0" lvl="0" indent="0" algn="l" defTabSz="913854" rtl="0" eaLnBrk="1" fontAlgn="auto" latinLnBrk="0" hangingPunct="1">
              <a:lnSpc>
                <a:spcPct val="100000"/>
              </a:lnSpc>
              <a:spcBef>
                <a:spcPts val="0"/>
              </a:spcBef>
              <a:spcAft>
                <a:spcPts val="0"/>
              </a:spcAft>
              <a:buClrTx/>
              <a:buSzTx/>
              <a:buFontTx/>
              <a:buNone/>
              <a:tabLst/>
              <a:defRPr/>
            </a:pPr>
            <a:r>
              <a:rPr kumimoji="0" lang="en-US" sz="650" b="0" i="0" u="sng" strike="noStrike" kern="1200" cap="none" spc="0" normalizeH="0" baseline="0" noProof="0" dirty="0">
                <a:ln>
                  <a:noFill/>
                </a:ln>
                <a:solidFill>
                  <a:prstClr val="black"/>
                </a:solidFill>
                <a:effectLst/>
                <a:uLnTx/>
                <a:uFillTx/>
                <a:latin typeface=" Arial"/>
                <a:ea typeface="+mn-ea"/>
                <a:cs typeface="Arial" panose="020B0604020202020204" pitchFamily="34" charset="0"/>
              </a:rPr>
              <a:t>Legend: </a:t>
            </a:r>
          </a:p>
          <a:p>
            <a:pPr marL="0" marR="0" lvl="0" indent="0" algn="l" defTabSz="913854" rtl="0" eaLnBrk="1" fontAlgn="auto" latinLnBrk="0" hangingPunct="1">
              <a:lnSpc>
                <a:spcPct val="100000"/>
              </a:lnSpc>
              <a:spcBef>
                <a:spcPts val="0"/>
              </a:spcBef>
              <a:spcAft>
                <a:spcPts val="0"/>
              </a:spcAft>
              <a:buClrTx/>
              <a:buSzTx/>
              <a:buFontTx/>
              <a:buNone/>
              <a:tabLst/>
              <a:defRPr/>
            </a:pPr>
            <a:r>
              <a:rPr kumimoji="0" lang="en-US" sz="650" b="0" i="0" u="none" strike="noStrike" kern="1200" cap="none" spc="0" normalizeH="0" baseline="0" noProof="0" dirty="0">
                <a:ln>
                  <a:noFill/>
                </a:ln>
                <a:solidFill>
                  <a:prstClr val="black"/>
                </a:solidFill>
                <a:effectLst/>
                <a:uLnTx/>
                <a:uFillTx/>
                <a:latin typeface=" Arial"/>
                <a:ea typeface="+mn-ea"/>
                <a:cs typeface="+mn-cs"/>
              </a:rPr>
              <a:t>CBRNE:  Chemical, Biological, Radiological, Nuclear, Explosives</a:t>
            </a:r>
          </a:p>
          <a:p>
            <a:pPr marL="0" marR="0" lvl="0" indent="0" algn="l" defTabSz="913854" rtl="0" eaLnBrk="1" fontAlgn="auto" latinLnBrk="0" hangingPunct="1">
              <a:lnSpc>
                <a:spcPct val="100000"/>
              </a:lnSpc>
              <a:spcBef>
                <a:spcPts val="0"/>
              </a:spcBef>
              <a:spcAft>
                <a:spcPts val="0"/>
              </a:spcAft>
              <a:buClrTx/>
              <a:buSzTx/>
              <a:buFontTx/>
              <a:buNone/>
              <a:tabLst/>
              <a:defRPr/>
            </a:pPr>
            <a:r>
              <a:rPr kumimoji="0" lang="en-US" sz="650" b="0" i="0" u="none" strike="noStrike" kern="1200" cap="none" spc="0" normalizeH="0" baseline="0" noProof="0" dirty="0">
                <a:ln>
                  <a:noFill/>
                </a:ln>
                <a:solidFill>
                  <a:prstClr val="black"/>
                </a:solidFill>
                <a:effectLst/>
                <a:uLnTx/>
                <a:uFillTx/>
                <a:latin typeface=" Arial"/>
                <a:ea typeface="+mn-ea"/>
                <a:cs typeface="+mn-cs"/>
              </a:rPr>
              <a:t>EOD: Explosive Ordnance Disposal</a:t>
            </a:r>
          </a:p>
          <a:p>
            <a:pPr marL="0" marR="0" lvl="0" indent="0" algn="l" defTabSz="913854" rtl="0" eaLnBrk="1" fontAlgn="auto" latinLnBrk="0" hangingPunct="1">
              <a:lnSpc>
                <a:spcPct val="100000"/>
              </a:lnSpc>
              <a:spcBef>
                <a:spcPts val="0"/>
              </a:spcBef>
              <a:spcAft>
                <a:spcPts val="0"/>
              </a:spcAft>
              <a:buClrTx/>
              <a:buSzTx/>
              <a:buFontTx/>
              <a:buNone/>
              <a:tabLst/>
              <a:defRPr/>
            </a:pPr>
            <a:r>
              <a:rPr kumimoji="0" lang="en-US" sz="650" b="0" i="0" u="none" strike="noStrike" kern="1200" cap="none" spc="0" normalizeH="0" baseline="0" noProof="0" dirty="0">
                <a:ln>
                  <a:noFill/>
                </a:ln>
                <a:solidFill>
                  <a:prstClr val="black"/>
                </a:solidFill>
                <a:effectLst/>
                <a:uLnTx/>
                <a:uFillTx/>
                <a:latin typeface=" Arial"/>
                <a:ea typeface="+mn-ea"/>
                <a:cs typeface="+mn-cs"/>
              </a:rPr>
              <a:t>HR: Hazard Response</a:t>
            </a:r>
          </a:p>
          <a:p>
            <a:pPr marL="0" marR="0" lvl="0" indent="0" algn="l" defTabSz="913854" rtl="0" eaLnBrk="1" fontAlgn="auto" latinLnBrk="0" hangingPunct="1">
              <a:lnSpc>
                <a:spcPct val="100000"/>
              </a:lnSpc>
              <a:spcBef>
                <a:spcPts val="0"/>
              </a:spcBef>
              <a:spcAft>
                <a:spcPts val="0"/>
              </a:spcAft>
              <a:buClrTx/>
              <a:buSzTx/>
              <a:buFontTx/>
              <a:buNone/>
              <a:tabLst/>
              <a:defRPr/>
            </a:pPr>
            <a:r>
              <a:rPr kumimoji="0" lang="en-US" sz="650" b="0" i="0" u="none" strike="noStrike" kern="1200" cap="none" spc="0" normalizeH="0" baseline="0" noProof="0" dirty="0">
                <a:ln>
                  <a:noFill/>
                </a:ln>
                <a:solidFill>
                  <a:prstClr val="black"/>
                </a:solidFill>
                <a:effectLst/>
                <a:uLnTx/>
                <a:uFillTx/>
                <a:latin typeface=" Arial"/>
                <a:ea typeface="+mn-ea"/>
                <a:cs typeface="+mn-cs"/>
              </a:rPr>
              <a:t>OPCON: Operational Control</a:t>
            </a:r>
          </a:p>
          <a:p>
            <a:pPr marL="0" marR="0" lvl="0" indent="0" algn="l" defTabSz="913854" rtl="0" eaLnBrk="1" fontAlgn="auto" latinLnBrk="0" hangingPunct="1">
              <a:lnSpc>
                <a:spcPct val="100000"/>
              </a:lnSpc>
              <a:spcBef>
                <a:spcPts val="0"/>
              </a:spcBef>
              <a:spcAft>
                <a:spcPts val="0"/>
              </a:spcAft>
              <a:buClrTx/>
              <a:buSzTx/>
              <a:buFontTx/>
              <a:buNone/>
              <a:tabLst/>
              <a:defRPr/>
            </a:pPr>
            <a:r>
              <a:rPr kumimoji="0" lang="en-US" sz="650" b="0" i="0" u="none" strike="noStrike" kern="1200" cap="none" spc="0" normalizeH="0" baseline="0" noProof="0" dirty="0">
                <a:ln>
                  <a:noFill/>
                </a:ln>
                <a:solidFill>
                  <a:prstClr val="black"/>
                </a:solidFill>
                <a:effectLst/>
                <a:uLnTx/>
                <a:uFillTx/>
                <a:latin typeface=" Arial"/>
                <a:ea typeface="+mn-ea"/>
                <a:cs typeface="+mn-cs"/>
              </a:rPr>
              <a:t>TE: Tech Escort</a:t>
            </a:r>
          </a:p>
          <a:p>
            <a:pPr marL="0" marR="0" lvl="0" indent="0" algn="l" defTabSz="913854" rtl="0" eaLnBrk="1" fontAlgn="auto" latinLnBrk="0" hangingPunct="1">
              <a:lnSpc>
                <a:spcPct val="100000"/>
              </a:lnSpc>
              <a:spcBef>
                <a:spcPts val="0"/>
              </a:spcBef>
              <a:spcAft>
                <a:spcPts val="0"/>
              </a:spcAft>
              <a:buClrTx/>
              <a:buSzTx/>
              <a:buFontTx/>
              <a:buNone/>
              <a:tabLst/>
              <a:defRPr/>
            </a:pPr>
            <a:r>
              <a:rPr kumimoji="0" lang="en-US" sz="650" b="0" i="0" u="none" strike="noStrike" kern="1200" cap="none" spc="0" normalizeH="0" baseline="0" noProof="0" dirty="0">
                <a:ln>
                  <a:noFill/>
                </a:ln>
                <a:solidFill>
                  <a:prstClr val="black"/>
                </a:solidFill>
                <a:effectLst/>
                <a:uLnTx/>
                <a:uFillTx/>
                <a:latin typeface=" Arial"/>
                <a:ea typeface="+mn-ea"/>
                <a:cs typeface="+mn-cs"/>
              </a:rPr>
              <a:t>TRA: Training Readiness Authority</a:t>
            </a:r>
          </a:p>
          <a:p>
            <a:pPr marL="0" marR="0" lvl="0" indent="0" algn="l" defTabSz="913854" rtl="0" eaLnBrk="1" fontAlgn="auto" latinLnBrk="0" hangingPunct="1">
              <a:lnSpc>
                <a:spcPct val="100000"/>
              </a:lnSpc>
              <a:spcBef>
                <a:spcPts val="0"/>
              </a:spcBef>
              <a:spcAft>
                <a:spcPts val="0"/>
              </a:spcAft>
              <a:buClrTx/>
              <a:buSzTx/>
              <a:buFontTx/>
              <a:buNone/>
              <a:tabLst/>
              <a:defRPr/>
            </a:pPr>
            <a:r>
              <a:rPr kumimoji="0" lang="en-US" sz="650" b="0" i="0" u="none" strike="noStrike" kern="1200" cap="none" spc="0" normalizeH="0" baseline="0" noProof="0" dirty="0">
                <a:ln>
                  <a:noFill/>
                </a:ln>
                <a:solidFill>
                  <a:prstClr val="black"/>
                </a:solidFill>
                <a:effectLst/>
                <a:uLnTx/>
                <a:uFillTx/>
                <a:latin typeface=" Arial"/>
                <a:ea typeface="+mn-ea"/>
                <a:cs typeface="+mn-cs"/>
              </a:rPr>
              <a:t>WMD: Weapons of Mass Destruction</a:t>
            </a:r>
          </a:p>
          <a:p>
            <a:pPr marL="0" marR="0" lvl="0" indent="0" algn="l" defTabSz="913854" rtl="0" eaLnBrk="1" fontAlgn="auto" latinLnBrk="0" hangingPunct="1">
              <a:lnSpc>
                <a:spcPct val="100000"/>
              </a:lnSpc>
              <a:spcBef>
                <a:spcPts val="0"/>
              </a:spcBef>
              <a:spcAft>
                <a:spcPts val="0"/>
              </a:spcAft>
              <a:buClrTx/>
              <a:buSzTx/>
              <a:buFontTx/>
              <a:buNone/>
              <a:tabLst/>
              <a:defRPr/>
            </a:pPr>
            <a:endParaRPr kumimoji="0" lang="en-US" sz="650" b="0" i="0" u="none" strike="noStrike" kern="1200" cap="none" spc="0" normalizeH="0" baseline="0" noProof="0" dirty="0">
              <a:ln>
                <a:noFill/>
              </a:ln>
              <a:solidFill>
                <a:prstClr val="black"/>
              </a:solidFill>
              <a:effectLst/>
              <a:uLnTx/>
              <a:uFillTx/>
              <a:latin typeface=" Arial"/>
              <a:ea typeface="+mn-ea"/>
              <a:cs typeface="+mn-cs"/>
            </a:endParaRPr>
          </a:p>
          <a:p>
            <a:pPr marL="0" marR="0" lvl="0" indent="0" algn="l" defTabSz="913854" rtl="0" eaLnBrk="1" fontAlgn="auto" latinLnBrk="0" hangingPunct="1">
              <a:lnSpc>
                <a:spcPct val="100000"/>
              </a:lnSpc>
              <a:spcBef>
                <a:spcPts val="0"/>
              </a:spcBef>
              <a:spcAft>
                <a:spcPts val="0"/>
              </a:spcAft>
              <a:buClrTx/>
              <a:buSzTx/>
              <a:buFontTx/>
              <a:buNone/>
              <a:tabLst/>
              <a:defRPr/>
            </a:pPr>
            <a:endParaRPr kumimoji="0" lang="en-US" sz="650" b="0" i="0" u="none" strike="noStrike" kern="1200" cap="none" spc="0" normalizeH="0" baseline="0" noProof="0" dirty="0">
              <a:ln>
                <a:noFill/>
              </a:ln>
              <a:solidFill>
                <a:prstClr val="black"/>
              </a:solidFill>
              <a:effectLst/>
              <a:uLnTx/>
              <a:uFillTx/>
              <a:latin typeface=" Arial"/>
              <a:ea typeface="+mn-ea"/>
              <a:cs typeface="+mn-cs"/>
            </a:endParaRPr>
          </a:p>
          <a:p>
            <a:pPr marL="0" marR="0" lvl="0" indent="0" algn="ctr" defTabSz="913854" rtl="0" eaLnBrk="1" fontAlgn="auto" latinLnBrk="0" hangingPunct="1">
              <a:lnSpc>
                <a:spcPct val="100000"/>
              </a:lnSpc>
              <a:spcBef>
                <a:spcPts val="0"/>
              </a:spcBef>
              <a:spcAft>
                <a:spcPts val="0"/>
              </a:spcAft>
              <a:buClrTx/>
              <a:buSzTx/>
              <a:buFontTx/>
              <a:buNone/>
              <a:tabLst/>
              <a:defRPr/>
            </a:pPr>
            <a:endParaRPr kumimoji="0" lang="en-US" sz="650" b="0" i="0" u="none" strike="noStrike" kern="1200" cap="none" spc="0" normalizeH="0" baseline="0" noProof="0" dirty="0">
              <a:ln>
                <a:noFill/>
              </a:ln>
              <a:solidFill>
                <a:prstClr val="black"/>
              </a:solidFill>
              <a:effectLst/>
              <a:uLnTx/>
              <a:uFillTx/>
              <a:latin typeface=" Arial"/>
              <a:ea typeface="+mn-ea"/>
              <a:cs typeface="+mn-cs"/>
            </a:endParaRPr>
          </a:p>
          <a:p>
            <a:pPr marL="0" marR="0" lvl="0" indent="0" algn="ctr" defTabSz="913854" rtl="0" eaLnBrk="1" fontAlgn="auto" latinLnBrk="0" hangingPunct="1">
              <a:lnSpc>
                <a:spcPct val="100000"/>
              </a:lnSpc>
              <a:spcBef>
                <a:spcPts val="0"/>
              </a:spcBef>
              <a:spcAft>
                <a:spcPts val="0"/>
              </a:spcAft>
              <a:buClrTx/>
              <a:buSzTx/>
              <a:buFontTx/>
              <a:buNone/>
              <a:tabLst/>
              <a:defRPr/>
            </a:pPr>
            <a:endParaRPr kumimoji="0" lang="en-US" sz="650" b="0" i="0" u="none" strike="noStrike" kern="1200" cap="none" spc="0" normalizeH="0" baseline="0" noProof="0" dirty="0">
              <a:ln>
                <a:noFill/>
              </a:ln>
              <a:solidFill>
                <a:prstClr val="black"/>
              </a:solidFill>
              <a:effectLst/>
              <a:uLnTx/>
              <a:uFillTx/>
              <a:latin typeface=" Arial"/>
              <a:ea typeface="+mn-ea"/>
              <a:cs typeface="+mn-cs"/>
            </a:endParaRPr>
          </a:p>
        </p:txBody>
      </p:sp>
      <p:grpSp>
        <p:nvGrpSpPr>
          <p:cNvPr id="290" name="Group 289"/>
          <p:cNvGrpSpPr/>
          <p:nvPr/>
        </p:nvGrpSpPr>
        <p:grpSpPr>
          <a:xfrm>
            <a:off x="9884166" y="5889238"/>
            <a:ext cx="797926" cy="624375"/>
            <a:chOff x="8316275" y="4777060"/>
            <a:chExt cx="837822" cy="655593"/>
          </a:xfrm>
        </p:grpSpPr>
        <p:grpSp>
          <p:nvGrpSpPr>
            <p:cNvPr id="320" name="Group 664"/>
            <p:cNvGrpSpPr/>
            <p:nvPr/>
          </p:nvGrpSpPr>
          <p:grpSpPr>
            <a:xfrm>
              <a:off x="8316275" y="4967909"/>
              <a:ext cx="762074" cy="358711"/>
              <a:chOff x="774831" y="2739529"/>
              <a:chExt cx="737760" cy="307403"/>
            </a:xfrm>
          </p:grpSpPr>
          <p:sp>
            <p:nvSpPr>
              <p:cNvPr id="324" name="TextBox 323"/>
              <p:cNvSpPr txBox="1"/>
              <p:nvPr/>
            </p:nvSpPr>
            <p:spPr>
              <a:xfrm>
                <a:off x="774831" y="2832013"/>
                <a:ext cx="314810" cy="214919"/>
              </a:xfrm>
              <a:prstGeom prst="rect">
                <a:avLst/>
              </a:prstGeom>
              <a:noFill/>
            </p:spPr>
            <p:txBody>
              <a:bodyPr wrap="none" rtlCol="0">
                <a:spAutoFit/>
              </a:bodyPr>
              <a:lstStyle/>
              <a:p>
                <a:pPr marL="0" marR="0" lvl="0" indent="0" algn="l" defTabSz="870719" rtl="0" eaLnBrk="1" fontAlgn="auto" latinLnBrk="0" hangingPunct="1">
                  <a:lnSpc>
                    <a:spcPct val="100000"/>
                  </a:lnSpc>
                  <a:spcBef>
                    <a:spcPts val="0"/>
                  </a:spcBef>
                  <a:spcAft>
                    <a:spcPts val="0"/>
                  </a:spcAft>
                  <a:buClrTx/>
                  <a:buSzTx/>
                  <a:buFontTx/>
                  <a:buNone/>
                  <a:tabLst/>
                  <a:defRPr/>
                </a:pPr>
                <a:r>
                  <a:rPr kumimoji="0" lang="en-US" sz="952" b="1" i="0" u="none" strike="noStrike" kern="1200" cap="none" spc="0" normalizeH="0" baseline="0" noProof="0" dirty="0">
                    <a:ln>
                      <a:noFill/>
                    </a:ln>
                    <a:solidFill>
                      <a:prstClr val="black"/>
                    </a:solidFill>
                    <a:effectLst/>
                    <a:uLnTx/>
                    <a:uFillTx/>
                    <a:latin typeface="Calibri" panose="020F0502020204030204"/>
                    <a:ea typeface="+mn-ea"/>
                    <a:cs typeface="+mn-cs"/>
                  </a:rPr>
                  <a:t>31</a:t>
                </a:r>
              </a:p>
            </p:txBody>
          </p:sp>
          <p:grpSp>
            <p:nvGrpSpPr>
              <p:cNvPr id="325" name="Group 605"/>
              <p:cNvGrpSpPr/>
              <p:nvPr/>
            </p:nvGrpSpPr>
            <p:grpSpPr>
              <a:xfrm>
                <a:off x="1017292" y="2739529"/>
                <a:ext cx="495299" cy="250807"/>
                <a:chOff x="219081" y="3142456"/>
                <a:chExt cx="495299" cy="250807"/>
              </a:xfrm>
            </p:grpSpPr>
            <p:sp>
              <p:nvSpPr>
                <p:cNvPr id="326" name="Rectangle 361"/>
                <p:cNvSpPr>
                  <a:spLocks noChangeArrowheads="1"/>
                </p:cNvSpPr>
                <p:nvPr/>
              </p:nvSpPr>
              <p:spPr bwMode="auto">
                <a:xfrm>
                  <a:off x="234404" y="3142456"/>
                  <a:ext cx="454170" cy="244217"/>
                </a:xfrm>
                <a:prstGeom prst="rect">
                  <a:avLst/>
                </a:prstGeom>
                <a:solidFill>
                  <a:srgbClr val="006600"/>
                </a:solidFill>
                <a:ln w="19050" cap="rnd">
                  <a:solidFill>
                    <a:schemeClr val="tx1"/>
                  </a:solidFill>
                  <a:miter lim="800000"/>
                  <a:headEnd/>
                  <a:tailEnd/>
                </a:ln>
              </p:spPr>
              <p:txBody>
                <a:bodyPr/>
                <a:lstStyle/>
                <a:p>
                  <a:pPr marL="0" marR="0" lvl="0" indent="0" algn="l" defTabSz="870719" rtl="0" eaLnBrk="1" fontAlgn="auto" latinLnBrk="0" hangingPunct="1">
                    <a:lnSpc>
                      <a:spcPct val="100000"/>
                    </a:lnSpc>
                    <a:spcBef>
                      <a:spcPts val="0"/>
                    </a:spcBef>
                    <a:spcAft>
                      <a:spcPts val="0"/>
                    </a:spcAft>
                    <a:buClrTx/>
                    <a:buSzTx/>
                    <a:buFontTx/>
                    <a:buNone/>
                    <a:tabLst/>
                    <a:defRPr/>
                  </a:pPr>
                  <a:endParaRPr kumimoji="0" lang="en-US" sz="7238"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327" name="Picture 4" descr="http://2.bp.blogspot.com/-ER7GheCbRXc/UF_sSGiX-cI/AAAAAAAAA94/MPvgzWPkBWI/s1600/Chemical+Corps+%5BRegimental+Branch%5D%5B1.5%5D.pn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219081" y="3145613"/>
                  <a:ext cx="495299" cy="247650"/>
                </a:xfrm>
                <a:prstGeom prst="rect">
                  <a:avLst/>
                </a:prstGeom>
                <a:noFill/>
                <a:ln w="9525">
                  <a:noFill/>
                  <a:miter lim="800000"/>
                  <a:headEnd/>
                  <a:tailEnd/>
                </a:ln>
              </p:spPr>
            </p:pic>
          </p:grpSp>
        </p:grpSp>
        <p:pic>
          <p:nvPicPr>
            <p:cNvPr id="321" name="Picture 4" descr="http://upload.wikimedia.org/wikipedia/commons/thumb/c/c5/US-O6_insignia.svg/650px-US-O6_insignia.svg.pn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flipH="1">
              <a:off x="8476557" y="4807502"/>
              <a:ext cx="287413" cy="149013"/>
            </a:xfrm>
            <a:prstGeom prst="rect">
              <a:avLst/>
            </a:prstGeom>
            <a:noFill/>
          </p:spPr>
        </p:pic>
        <p:sp>
          <p:nvSpPr>
            <p:cNvPr id="322" name="TextBox 321"/>
            <p:cNvSpPr txBox="1"/>
            <p:nvPr/>
          </p:nvSpPr>
          <p:spPr>
            <a:xfrm>
              <a:off x="8687241" y="4777060"/>
              <a:ext cx="278057" cy="281626"/>
            </a:xfrm>
            <a:prstGeom prst="rect">
              <a:avLst/>
            </a:prstGeom>
            <a:noFill/>
          </p:spPr>
          <p:txBody>
            <a:bodyPr wrap="none" rtlCol="0">
              <a:spAutoFit/>
            </a:bodyPr>
            <a:lstStyle/>
            <a:p>
              <a:pPr marL="0" marR="0" lvl="0" indent="0" algn="l" defTabSz="913854" rtl="0" eaLnBrk="1" fontAlgn="auto" latinLnBrk="0" hangingPunct="1">
                <a:lnSpc>
                  <a:spcPct val="100000"/>
                </a:lnSpc>
                <a:spcBef>
                  <a:spcPts val="0"/>
                </a:spcBef>
                <a:spcAft>
                  <a:spcPts val="0"/>
                </a:spcAft>
                <a:buClrTx/>
                <a:buSzTx/>
                <a:buFontTx/>
                <a:buNone/>
                <a:tabLst/>
                <a:defRPr/>
              </a:pPr>
              <a:r>
                <a:rPr kumimoji="0" lang="en-US" sz="1143" b="1" i="0" u="none" strike="noStrike" kern="1200" cap="none" spc="0" normalizeH="0" baseline="0" noProof="0" dirty="0">
                  <a:ln>
                    <a:noFill/>
                  </a:ln>
                  <a:solidFill>
                    <a:prstClr val="black"/>
                  </a:solidFill>
                  <a:effectLst/>
                  <a:uLnTx/>
                  <a:uFillTx/>
                  <a:latin typeface="Calibri" panose="020F0502020204030204"/>
                  <a:ea typeface="+mn-ea"/>
                  <a:cs typeface="+mn-cs"/>
                </a:rPr>
                <a:t>X</a:t>
              </a:r>
            </a:p>
          </p:txBody>
        </p:sp>
        <p:sp>
          <p:nvSpPr>
            <p:cNvPr id="323" name="TextBox 322"/>
            <p:cNvSpPr txBox="1"/>
            <p:nvPr/>
          </p:nvSpPr>
          <p:spPr>
            <a:xfrm>
              <a:off x="8499013" y="5212563"/>
              <a:ext cx="655084" cy="220090"/>
            </a:xfrm>
            <a:prstGeom prst="rect">
              <a:avLst/>
            </a:prstGeom>
            <a:noFill/>
          </p:spPr>
          <p:txBody>
            <a:bodyPr wrap="none" rtlCol="0">
              <a:spAutoFit/>
            </a:bodyPr>
            <a:lstStyle/>
            <a:p>
              <a:pPr marL="0" marR="0" lvl="0" indent="0" algn="l" defTabSz="913854" rtl="0" eaLnBrk="1" fontAlgn="auto" latinLnBrk="0" hangingPunct="1">
                <a:lnSpc>
                  <a:spcPct val="100000"/>
                </a:lnSpc>
                <a:spcBef>
                  <a:spcPts val="0"/>
                </a:spcBef>
                <a:spcAft>
                  <a:spcPts val="0"/>
                </a:spcAft>
                <a:buClrTx/>
                <a:buSzTx/>
                <a:buFontTx/>
                <a:buNone/>
                <a:tabLst/>
                <a:defRPr/>
              </a:pPr>
              <a:r>
                <a:rPr kumimoji="0" lang="en-US" sz="762" b="1" i="0" u="none" strike="noStrike" kern="1200" cap="none" spc="0" normalizeH="0" baseline="0" noProof="0" dirty="0">
                  <a:ln>
                    <a:noFill/>
                  </a:ln>
                  <a:solidFill>
                    <a:prstClr val="black"/>
                  </a:solidFill>
                  <a:effectLst/>
                  <a:uLnTx/>
                  <a:uFillTx/>
                  <a:latin typeface="Calibri" panose="020F0502020204030204"/>
                  <a:ea typeface="+mn-ea"/>
                  <a:cs typeface="+mn-cs"/>
                </a:rPr>
                <a:t>ARNG - AL </a:t>
              </a:r>
            </a:p>
          </p:txBody>
        </p:sp>
      </p:grpSp>
      <p:grpSp>
        <p:nvGrpSpPr>
          <p:cNvPr id="291" name="Group 290"/>
          <p:cNvGrpSpPr/>
          <p:nvPr/>
        </p:nvGrpSpPr>
        <p:grpSpPr>
          <a:xfrm>
            <a:off x="9127540" y="5921816"/>
            <a:ext cx="846570" cy="591796"/>
            <a:chOff x="8271332" y="5838858"/>
            <a:chExt cx="888899" cy="621385"/>
          </a:xfrm>
        </p:grpSpPr>
        <p:grpSp>
          <p:nvGrpSpPr>
            <p:cNvPr id="312" name="Group 1026"/>
            <p:cNvGrpSpPr/>
            <p:nvPr/>
          </p:nvGrpSpPr>
          <p:grpSpPr>
            <a:xfrm>
              <a:off x="8271332" y="5981075"/>
              <a:ext cx="771295" cy="388141"/>
              <a:chOff x="7085330" y="4770438"/>
              <a:chExt cx="809860" cy="388142"/>
            </a:xfrm>
          </p:grpSpPr>
          <p:sp>
            <p:nvSpPr>
              <p:cNvPr id="316" name="TextBox 315"/>
              <p:cNvSpPr txBox="1"/>
              <p:nvPr/>
            </p:nvSpPr>
            <p:spPr>
              <a:xfrm>
                <a:off x="7085330" y="4907789"/>
                <a:ext cx="410371" cy="250791"/>
              </a:xfrm>
              <a:prstGeom prst="rect">
                <a:avLst/>
              </a:prstGeom>
              <a:noFill/>
            </p:spPr>
            <p:txBody>
              <a:bodyPr wrap="none" rtlCol="0">
                <a:spAutoFit/>
              </a:bodyPr>
              <a:lstStyle/>
              <a:p>
                <a:pPr marL="0" marR="0" lvl="0" indent="0" algn="l" defTabSz="870719" rtl="0" eaLnBrk="1" fontAlgn="auto" latinLnBrk="0" hangingPunct="1">
                  <a:lnSpc>
                    <a:spcPct val="100000"/>
                  </a:lnSpc>
                  <a:spcBef>
                    <a:spcPts val="0"/>
                  </a:spcBef>
                  <a:spcAft>
                    <a:spcPts val="0"/>
                  </a:spcAft>
                  <a:buClrTx/>
                  <a:buSzTx/>
                  <a:buFontTx/>
                  <a:buNone/>
                  <a:tabLst/>
                  <a:defRPr/>
                </a:pPr>
                <a:r>
                  <a:rPr kumimoji="0" lang="en-US" sz="952" b="1" i="0" u="none" strike="noStrike" kern="1200" cap="none" spc="0" normalizeH="0" baseline="0" noProof="0" dirty="0">
                    <a:ln>
                      <a:noFill/>
                    </a:ln>
                    <a:solidFill>
                      <a:prstClr val="black"/>
                    </a:solidFill>
                    <a:effectLst/>
                    <a:uLnTx/>
                    <a:uFillTx/>
                    <a:latin typeface="Calibri" panose="020F0502020204030204"/>
                    <a:ea typeface="+mn-ea"/>
                    <a:cs typeface="+mn-cs"/>
                  </a:rPr>
                  <a:t>111</a:t>
                </a:r>
              </a:p>
            </p:txBody>
          </p:sp>
          <p:grpSp>
            <p:nvGrpSpPr>
              <p:cNvPr id="317" name="Group 961"/>
              <p:cNvGrpSpPr/>
              <p:nvPr/>
            </p:nvGrpSpPr>
            <p:grpSpPr>
              <a:xfrm>
                <a:off x="7423807" y="4770438"/>
                <a:ext cx="471383" cy="299303"/>
                <a:chOff x="347683" y="3876041"/>
                <a:chExt cx="471383" cy="299303"/>
              </a:xfrm>
            </p:grpSpPr>
            <p:sp>
              <p:nvSpPr>
                <p:cNvPr id="318" name="Rectangle 361"/>
                <p:cNvSpPr>
                  <a:spLocks noChangeArrowheads="1"/>
                </p:cNvSpPr>
                <p:nvPr/>
              </p:nvSpPr>
              <p:spPr bwMode="auto">
                <a:xfrm>
                  <a:off x="347683" y="3927493"/>
                  <a:ext cx="471383" cy="247851"/>
                </a:xfrm>
                <a:prstGeom prst="rect">
                  <a:avLst/>
                </a:prstGeom>
                <a:solidFill>
                  <a:srgbClr val="990000"/>
                </a:solidFill>
                <a:ln w="19050" cap="rnd">
                  <a:solidFill>
                    <a:schemeClr val="tx1"/>
                  </a:solidFill>
                  <a:miter lim="800000"/>
                  <a:headEnd/>
                  <a:tailEnd/>
                </a:ln>
              </p:spPr>
              <p:txBody>
                <a:bodyPr/>
                <a:lstStyle/>
                <a:p>
                  <a:pPr marL="0" marR="0" lvl="0" indent="0" algn="l" defTabSz="870719" rtl="0" eaLnBrk="1" fontAlgn="auto" latinLnBrk="0" hangingPunct="1">
                    <a:lnSpc>
                      <a:spcPct val="100000"/>
                    </a:lnSpc>
                    <a:spcBef>
                      <a:spcPts val="0"/>
                    </a:spcBef>
                    <a:spcAft>
                      <a:spcPts val="0"/>
                    </a:spcAft>
                    <a:buClrTx/>
                    <a:buSzTx/>
                    <a:buFontTx/>
                    <a:buNone/>
                    <a:tabLst/>
                    <a:defRPr/>
                  </a:pPr>
                  <a:endParaRPr kumimoji="0" lang="en-US" sz="7238"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319" name="Picture 28" descr="http://upload.wikimedia.org/wikipedia/commons/5/5e/EOD_Insignia.png"/>
                <p:cNvPicPr>
                  <a:picLocks noChangeAspect="1" noChangeArrowheads="1"/>
                </p:cNvPicPr>
                <p:nvPr/>
              </p:nvPicPr>
              <p:blipFill>
                <a:blip r:embed="rId1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08620" y="3876041"/>
                  <a:ext cx="342711" cy="274319"/>
                </a:xfrm>
                <a:prstGeom prst="rect">
                  <a:avLst/>
                </a:prstGeom>
                <a:noFill/>
                <a:ln w="9525">
                  <a:noFill/>
                  <a:miter lim="800000"/>
                  <a:headEnd/>
                  <a:tailEnd/>
                </a:ln>
              </p:spPr>
            </p:pic>
          </p:grpSp>
        </p:grpSp>
        <p:sp>
          <p:nvSpPr>
            <p:cNvPr id="313" name="TextBox 9"/>
            <p:cNvSpPr txBox="1"/>
            <p:nvPr/>
          </p:nvSpPr>
          <p:spPr>
            <a:xfrm>
              <a:off x="8670202" y="5838858"/>
              <a:ext cx="315086" cy="281626"/>
            </a:xfrm>
            <a:prstGeom prst="rect">
              <a:avLst/>
            </a:prstGeom>
            <a:noFill/>
          </p:spPr>
          <p:txBody>
            <a:bodyPr wrap="none" rtlCol="0">
              <a:spAutoFit/>
            </a:bodyPr>
            <a:lstStyle/>
            <a:p>
              <a:pPr marL="0" marR="0" lvl="0" indent="0" algn="l" defTabSz="913854" rtl="0" eaLnBrk="1" fontAlgn="auto" latinLnBrk="0" hangingPunct="1">
                <a:lnSpc>
                  <a:spcPct val="100000"/>
                </a:lnSpc>
                <a:spcBef>
                  <a:spcPts val="0"/>
                </a:spcBef>
                <a:spcAft>
                  <a:spcPts val="0"/>
                </a:spcAft>
                <a:buClrTx/>
                <a:buSzTx/>
                <a:buFontTx/>
                <a:buNone/>
                <a:tabLst/>
                <a:defRPr/>
              </a:pPr>
              <a:r>
                <a:rPr kumimoji="0" lang="en-US" sz="1143" b="1" i="0" u="none" strike="noStrike" kern="1200" cap="none" spc="0" normalizeH="0" baseline="0" noProof="0" dirty="0">
                  <a:ln>
                    <a:noFill/>
                  </a:ln>
                  <a:solidFill>
                    <a:prstClr val="black"/>
                  </a:solidFill>
                  <a:effectLst/>
                  <a:uLnTx/>
                  <a:uFillTx/>
                  <a:latin typeface="Calibri" panose="020F0502020204030204"/>
                  <a:ea typeface="+mn-ea"/>
                  <a:cs typeface="+mn-cs"/>
                </a:rPr>
                <a:t>III</a:t>
              </a:r>
            </a:p>
          </p:txBody>
        </p:sp>
        <p:pic>
          <p:nvPicPr>
            <p:cNvPr id="314" name="Picture 4" descr="http://upload.wikimedia.org/wikipedia/commons/thumb/c/c5/US-O6_insignia.svg/650px-US-O6_insignia.svg.pn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flipH="1">
              <a:off x="8497370" y="5870786"/>
              <a:ext cx="287413" cy="149013"/>
            </a:xfrm>
            <a:prstGeom prst="rect">
              <a:avLst/>
            </a:prstGeom>
            <a:noFill/>
          </p:spPr>
        </p:pic>
        <p:sp>
          <p:nvSpPr>
            <p:cNvPr id="315" name="TextBox 314"/>
            <p:cNvSpPr txBox="1"/>
            <p:nvPr/>
          </p:nvSpPr>
          <p:spPr>
            <a:xfrm>
              <a:off x="8528712" y="6240153"/>
              <a:ext cx="631519" cy="220090"/>
            </a:xfrm>
            <a:prstGeom prst="rect">
              <a:avLst/>
            </a:prstGeom>
            <a:noFill/>
          </p:spPr>
          <p:txBody>
            <a:bodyPr wrap="none" rtlCol="0">
              <a:spAutoFit/>
            </a:bodyPr>
            <a:lstStyle/>
            <a:p>
              <a:pPr marL="0" marR="0" lvl="0" indent="0" algn="l" defTabSz="913854" rtl="0" eaLnBrk="1" fontAlgn="auto" latinLnBrk="0" hangingPunct="1">
                <a:lnSpc>
                  <a:spcPct val="100000"/>
                </a:lnSpc>
                <a:spcBef>
                  <a:spcPts val="0"/>
                </a:spcBef>
                <a:spcAft>
                  <a:spcPts val="0"/>
                </a:spcAft>
                <a:buClrTx/>
                <a:buSzTx/>
                <a:buFontTx/>
                <a:buNone/>
                <a:tabLst/>
                <a:defRPr/>
              </a:pPr>
              <a:r>
                <a:rPr kumimoji="0" lang="en-US" sz="762" b="1" i="0" u="none" strike="noStrike" kern="1200" cap="none" spc="0" normalizeH="0" baseline="0" noProof="0" dirty="0">
                  <a:ln>
                    <a:noFill/>
                  </a:ln>
                  <a:solidFill>
                    <a:prstClr val="black"/>
                  </a:solidFill>
                  <a:effectLst/>
                  <a:uLnTx/>
                  <a:uFillTx/>
                  <a:latin typeface="Calibri" panose="020F0502020204030204"/>
                  <a:ea typeface="+mn-ea"/>
                  <a:cs typeface="+mn-cs"/>
                </a:rPr>
                <a:t>ARNG - AL</a:t>
              </a:r>
            </a:p>
          </p:txBody>
        </p:sp>
      </p:grpSp>
      <p:grpSp>
        <p:nvGrpSpPr>
          <p:cNvPr id="292" name="Group 291"/>
          <p:cNvGrpSpPr/>
          <p:nvPr/>
        </p:nvGrpSpPr>
        <p:grpSpPr>
          <a:xfrm>
            <a:off x="7646664" y="5888294"/>
            <a:ext cx="825811" cy="625319"/>
            <a:chOff x="8255926" y="5307978"/>
            <a:chExt cx="867102" cy="656585"/>
          </a:xfrm>
        </p:grpSpPr>
        <p:grpSp>
          <p:nvGrpSpPr>
            <p:cNvPr id="304" name="Group 664"/>
            <p:cNvGrpSpPr/>
            <p:nvPr/>
          </p:nvGrpSpPr>
          <p:grpSpPr>
            <a:xfrm>
              <a:off x="8255926" y="5505784"/>
              <a:ext cx="822418" cy="359985"/>
              <a:chOff x="716410" y="2739529"/>
              <a:chExt cx="796181" cy="308496"/>
            </a:xfrm>
          </p:grpSpPr>
          <p:sp>
            <p:nvSpPr>
              <p:cNvPr id="308" name="TextBox 307"/>
              <p:cNvSpPr txBox="1"/>
              <p:nvPr/>
            </p:nvSpPr>
            <p:spPr>
              <a:xfrm>
                <a:off x="716410" y="2833105"/>
                <a:ext cx="378360" cy="214920"/>
              </a:xfrm>
              <a:prstGeom prst="rect">
                <a:avLst/>
              </a:prstGeom>
              <a:noFill/>
            </p:spPr>
            <p:txBody>
              <a:bodyPr wrap="none" rtlCol="0">
                <a:spAutoFit/>
              </a:bodyPr>
              <a:lstStyle/>
              <a:p>
                <a:pPr marL="0" marR="0" lvl="0" indent="0" algn="l" defTabSz="870719" rtl="0" eaLnBrk="1" fontAlgn="auto" latinLnBrk="0" hangingPunct="1">
                  <a:lnSpc>
                    <a:spcPct val="100000"/>
                  </a:lnSpc>
                  <a:spcBef>
                    <a:spcPts val="0"/>
                  </a:spcBef>
                  <a:spcAft>
                    <a:spcPts val="0"/>
                  </a:spcAft>
                  <a:buClrTx/>
                  <a:buSzTx/>
                  <a:buFontTx/>
                  <a:buNone/>
                  <a:tabLst/>
                  <a:defRPr/>
                </a:pPr>
                <a:r>
                  <a:rPr kumimoji="0" lang="en-US" sz="952" b="1" i="0" u="none" strike="noStrike" kern="1200" cap="none" spc="0" normalizeH="0" baseline="0" noProof="0" dirty="0">
                    <a:ln>
                      <a:noFill/>
                    </a:ln>
                    <a:solidFill>
                      <a:prstClr val="black"/>
                    </a:solidFill>
                    <a:effectLst/>
                    <a:uLnTx/>
                    <a:uFillTx/>
                    <a:latin typeface="Calibri" panose="020F0502020204030204"/>
                    <a:ea typeface="+mn-ea"/>
                    <a:cs typeface="+mn-cs"/>
                  </a:rPr>
                  <a:t>415</a:t>
                </a:r>
              </a:p>
            </p:txBody>
          </p:sp>
          <p:grpSp>
            <p:nvGrpSpPr>
              <p:cNvPr id="309" name="Group 605"/>
              <p:cNvGrpSpPr/>
              <p:nvPr/>
            </p:nvGrpSpPr>
            <p:grpSpPr>
              <a:xfrm>
                <a:off x="1017292" y="2739529"/>
                <a:ext cx="495299" cy="250807"/>
                <a:chOff x="219081" y="3142456"/>
                <a:chExt cx="495299" cy="250807"/>
              </a:xfrm>
            </p:grpSpPr>
            <p:sp>
              <p:nvSpPr>
                <p:cNvPr id="310" name="Rectangle 361"/>
                <p:cNvSpPr>
                  <a:spLocks noChangeArrowheads="1"/>
                </p:cNvSpPr>
                <p:nvPr/>
              </p:nvSpPr>
              <p:spPr bwMode="auto">
                <a:xfrm>
                  <a:off x="234404" y="3142456"/>
                  <a:ext cx="454170" cy="244217"/>
                </a:xfrm>
                <a:prstGeom prst="rect">
                  <a:avLst/>
                </a:prstGeom>
                <a:solidFill>
                  <a:srgbClr val="006600"/>
                </a:solidFill>
                <a:ln w="19050" cap="rnd">
                  <a:solidFill>
                    <a:schemeClr val="tx1"/>
                  </a:solidFill>
                  <a:miter lim="800000"/>
                  <a:headEnd/>
                  <a:tailEnd/>
                </a:ln>
              </p:spPr>
              <p:txBody>
                <a:bodyPr/>
                <a:lstStyle/>
                <a:p>
                  <a:pPr marL="0" marR="0" lvl="0" indent="0" algn="l" defTabSz="870719" rtl="0" eaLnBrk="1" fontAlgn="auto" latinLnBrk="0" hangingPunct="1">
                    <a:lnSpc>
                      <a:spcPct val="100000"/>
                    </a:lnSpc>
                    <a:spcBef>
                      <a:spcPts val="0"/>
                    </a:spcBef>
                    <a:spcAft>
                      <a:spcPts val="0"/>
                    </a:spcAft>
                    <a:buClrTx/>
                    <a:buSzTx/>
                    <a:buFontTx/>
                    <a:buNone/>
                    <a:tabLst/>
                    <a:defRPr/>
                  </a:pPr>
                  <a:endParaRPr kumimoji="0" lang="en-US" sz="7238"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311" name="Picture 4" descr="http://2.bp.blogspot.com/-ER7GheCbRXc/UF_sSGiX-cI/AAAAAAAAA94/MPvgzWPkBWI/s1600/Chemical+Corps+%5BRegimental+Branch%5D%5B1.5%5D.pn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219081" y="3145613"/>
                  <a:ext cx="495299" cy="247650"/>
                </a:xfrm>
                <a:prstGeom prst="rect">
                  <a:avLst/>
                </a:prstGeom>
                <a:noFill/>
                <a:ln w="9525">
                  <a:noFill/>
                  <a:miter lim="800000"/>
                  <a:headEnd/>
                  <a:tailEnd/>
                </a:ln>
              </p:spPr>
            </p:pic>
          </p:grpSp>
        </p:grpSp>
        <p:pic>
          <p:nvPicPr>
            <p:cNvPr id="305" name="Picture 4" descr="http://upload.wikimedia.org/wikipedia/commons/thumb/c/c5/US-O6_insignia.svg/650px-US-O6_insignia.svg.pn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flipH="1">
              <a:off x="8481987" y="5347380"/>
              <a:ext cx="287413" cy="149013"/>
            </a:xfrm>
            <a:prstGeom prst="rect">
              <a:avLst/>
            </a:prstGeom>
            <a:noFill/>
          </p:spPr>
        </p:pic>
        <p:sp>
          <p:nvSpPr>
            <p:cNvPr id="306" name="TextBox 305"/>
            <p:cNvSpPr txBox="1"/>
            <p:nvPr/>
          </p:nvSpPr>
          <p:spPr>
            <a:xfrm>
              <a:off x="8681969" y="5307978"/>
              <a:ext cx="278057" cy="281626"/>
            </a:xfrm>
            <a:prstGeom prst="rect">
              <a:avLst/>
            </a:prstGeom>
            <a:noFill/>
          </p:spPr>
          <p:txBody>
            <a:bodyPr wrap="none" rtlCol="0">
              <a:spAutoFit/>
            </a:bodyPr>
            <a:lstStyle/>
            <a:p>
              <a:pPr marL="0" marR="0" lvl="0" indent="0" algn="l" defTabSz="913854" rtl="0" eaLnBrk="1" fontAlgn="auto" latinLnBrk="0" hangingPunct="1">
                <a:lnSpc>
                  <a:spcPct val="100000"/>
                </a:lnSpc>
                <a:spcBef>
                  <a:spcPts val="0"/>
                </a:spcBef>
                <a:spcAft>
                  <a:spcPts val="0"/>
                </a:spcAft>
                <a:buClrTx/>
                <a:buSzTx/>
                <a:buFontTx/>
                <a:buNone/>
                <a:tabLst/>
                <a:defRPr/>
              </a:pPr>
              <a:r>
                <a:rPr kumimoji="0" lang="en-US" sz="1143" b="1" i="0" u="none" strike="noStrike" kern="1200" cap="none" spc="0" normalizeH="0" baseline="0" noProof="0" dirty="0">
                  <a:ln>
                    <a:noFill/>
                  </a:ln>
                  <a:solidFill>
                    <a:prstClr val="black"/>
                  </a:solidFill>
                  <a:effectLst/>
                  <a:uLnTx/>
                  <a:uFillTx/>
                  <a:latin typeface="Calibri" panose="020F0502020204030204"/>
                  <a:ea typeface="+mn-ea"/>
                  <a:cs typeface="+mn-cs"/>
                </a:rPr>
                <a:t>X</a:t>
              </a:r>
            </a:p>
          </p:txBody>
        </p:sp>
        <p:sp>
          <p:nvSpPr>
            <p:cNvPr id="307" name="TextBox 306"/>
            <p:cNvSpPr txBox="1"/>
            <p:nvPr/>
          </p:nvSpPr>
          <p:spPr>
            <a:xfrm>
              <a:off x="8511706" y="5744473"/>
              <a:ext cx="611322" cy="220090"/>
            </a:xfrm>
            <a:prstGeom prst="rect">
              <a:avLst/>
            </a:prstGeom>
            <a:noFill/>
          </p:spPr>
          <p:txBody>
            <a:bodyPr wrap="none" rtlCol="0">
              <a:spAutoFit/>
            </a:bodyPr>
            <a:lstStyle/>
            <a:p>
              <a:pPr marL="0" marR="0" lvl="0" indent="0" algn="l" defTabSz="913854" rtl="0" eaLnBrk="1" fontAlgn="auto" latinLnBrk="0" hangingPunct="1">
                <a:lnSpc>
                  <a:spcPct val="100000"/>
                </a:lnSpc>
                <a:spcBef>
                  <a:spcPts val="0"/>
                </a:spcBef>
                <a:spcAft>
                  <a:spcPts val="0"/>
                </a:spcAft>
                <a:buClrTx/>
                <a:buSzTx/>
                <a:buFontTx/>
                <a:buNone/>
                <a:tabLst/>
                <a:defRPr/>
              </a:pPr>
              <a:r>
                <a:rPr kumimoji="0" lang="en-US" sz="762" b="1" i="0" u="none" strike="noStrike" kern="1200" cap="none" spc="0" normalizeH="0" baseline="0" noProof="0" dirty="0">
                  <a:ln>
                    <a:noFill/>
                  </a:ln>
                  <a:solidFill>
                    <a:prstClr val="black"/>
                  </a:solidFill>
                  <a:effectLst/>
                  <a:uLnTx/>
                  <a:uFillTx/>
                  <a:latin typeface="Calibri" panose="020F0502020204030204"/>
                  <a:ea typeface="+mn-ea"/>
                  <a:cs typeface="+mn-cs"/>
                </a:rPr>
                <a:t>USAR - SC</a:t>
              </a:r>
            </a:p>
          </p:txBody>
        </p:sp>
      </p:grpSp>
      <p:grpSp>
        <p:nvGrpSpPr>
          <p:cNvPr id="293" name="Group 292"/>
          <p:cNvGrpSpPr/>
          <p:nvPr/>
        </p:nvGrpSpPr>
        <p:grpSpPr>
          <a:xfrm>
            <a:off x="6837304" y="5819144"/>
            <a:ext cx="899305" cy="694469"/>
            <a:chOff x="4499449" y="5655924"/>
            <a:chExt cx="944270" cy="729192"/>
          </a:xfrm>
        </p:grpSpPr>
        <p:grpSp>
          <p:nvGrpSpPr>
            <p:cNvPr id="296" name="Group 1028"/>
            <p:cNvGrpSpPr/>
            <p:nvPr/>
          </p:nvGrpSpPr>
          <p:grpSpPr>
            <a:xfrm>
              <a:off x="4592646" y="5655924"/>
              <a:ext cx="851073" cy="729192"/>
              <a:chOff x="4467338" y="887548"/>
              <a:chExt cx="893627" cy="729192"/>
            </a:xfrm>
          </p:grpSpPr>
          <p:grpSp>
            <p:nvGrpSpPr>
              <p:cNvPr id="299" name="Group 1778"/>
              <p:cNvGrpSpPr/>
              <p:nvPr/>
            </p:nvGrpSpPr>
            <p:grpSpPr>
              <a:xfrm>
                <a:off x="4651389" y="887548"/>
                <a:ext cx="558363" cy="539687"/>
                <a:chOff x="4451704" y="505731"/>
                <a:chExt cx="531774" cy="539687"/>
              </a:xfrm>
            </p:grpSpPr>
            <p:sp>
              <p:nvSpPr>
                <p:cNvPr id="302" name="Rectangle 361"/>
                <p:cNvSpPr>
                  <a:spLocks noChangeArrowheads="1"/>
                </p:cNvSpPr>
                <p:nvPr/>
              </p:nvSpPr>
              <p:spPr bwMode="auto">
                <a:xfrm>
                  <a:off x="4451704" y="752480"/>
                  <a:ext cx="531774" cy="292938"/>
                </a:xfrm>
                <a:prstGeom prst="rect">
                  <a:avLst/>
                </a:prstGeom>
                <a:solidFill>
                  <a:srgbClr val="BDC698"/>
                </a:solidFill>
                <a:ln w="19050" cap="rnd">
                  <a:solidFill>
                    <a:schemeClr val="tx1"/>
                  </a:solidFill>
                  <a:miter lim="800000"/>
                  <a:headEnd/>
                  <a:tailEnd/>
                </a:ln>
              </p:spPr>
              <p:txBody>
                <a:bodyPr anchor="ctr"/>
                <a:lstStyle/>
                <a:p>
                  <a:pPr marL="0" marR="0" lvl="0" indent="0" algn="ctr" defTabSz="870719"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 Arial"/>
                      <a:ea typeface="+mn-ea"/>
                      <a:cs typeface="+mn-cs"/>
                    </a:rPr>
                    <a:t>ORC</a:t>
                  </a:r>
                </a:p>
              </p:txBody>
            </p:sp>
            <p:sp>
              <p:nvSpPr>
                <p:cNvPr id="303" name="TextBox 302"/>
                <p:cNvSpPr txBox="1"/>
                <p:nvPr/>
              </p:nvSpPr>
              <p:spPr>
                <a:xfrm>
                  <a:off x="4516049" y="505731"/>
                  <a:ext cx="415402" cy="358579"/>
                </a:xfrm>
                <a:prstGeom prst="rect">
                  <a:avLst/>
                </a:prstGeom>
                <a:noFill/>
              </p:spPr>
              <p:txBody>
                <a:bodyPr wrap="none" rtlCol="0">
                  <a:spAutoFit/>
                </a:bodyPr>
                <a:lstStyle/>
                <a:p>
                  <a:pPr marL="0" marR="0" lvl="0" indent="0" algn="l" defTabSz="870719" rtl="0" eaLnBrk="1" fontAlgn="auto" latinLnBrk="0" hangingPunct="1">
                    <a:lnSpc>
                      <a:spcPct val="100000"/>
                    </a:lnSpc>
                    <a:spcBef>
                      <a:spcPts val="0"/>
                    </a:spcBef>
                    <a:spcAft>
                      <a:spcPts val="0"/>
                    </a:spcAft>
                    <a:buClrTx/>
                    <a:buSzTx/>
                    <a:buFontTx/>
                    <a:buNone/>
                    <a:tabLst/>
                    <a:defRPr/>
                  </a:pPr>
                  <a:r>
                    <a:rPr kumimoji="0" lang="en-US" sz="1619"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pSp>
          <p:pic>
            <p:nvPicPr>
              <p:cNvPr id="300" name="Picture 2" descr="http://www.arpc.afrc.af.mil/shared/media/ggallery/webgraphic/web_afg_021218_007.jpg"/>
              <p:cNvPicPr>
                <a:picLocks noChangeAspect="1" noChangeArrowheads="1"/>
              </p:cNvPicPr>
              <p:nvPr/>
            </p:nvPicPr>
            <p:blipFill>
              <a:blip r:embed="rId1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flipH="1">
                <a:off x="4467338" y="946287"/>
                <a:ext cx="198109" cy="178132"/>
              </a:xfrm>
              <a:prstGeom prst="rect">
                <a:avLst/>
              </a:prstGeom>
              <a:noFill/>
              <a:ln>
                <a:noFill/>
              </a:ln>
            </p:spPr>
          </p:pic>
          <p:sp>
            <p:nvSpPr>
              <p:cNvPr id="301" name="TextBox 300"/>
              <p:cNvSpPr txBox="1"/>
              <p:nvPr/>
            </p:nvSpPr>
            <p:spPr>
              <a:xfrm>
                <a:off x="4614205" y="1396651"/>
                <a:ext cx="746760" cy="220089"/>
              </a:xfrm>
              <a:prstGeom prst="rect">
                <a:avLst/>
              </a:prstGeom>
              <a:noFill/>
            </p:spPr>
            <p:txBody>
              <a:bodyPr wrap="square" rtlCol="0">
                <a:spAutoFit/>
              </a:bodyPr>
              <a:lstStyle/>
              <a:p>
                <a:pPr marL="0" marR="0" lvl="0" indent="0" algn="l" defTabSz="870719" rtl="0" eaLnBrk="1" fontAlgn="auto" latinLnBrk="0" hangingPunct="1">
                  <a:lnSpc>
                    <a:spcPct val="100000"/>
                  </a:lnSpc>
                  <a:spcBef>
                    <a:spcPts val="0"/>
                  </a:spcBef>
                  <a:spcAft>
                    <a:spcPts val="0"/>
                  </a:spcAft>
                  <a:buClrTx/>
                  <a:buSzTx/>
                  <a:buFontTx/>
                  <a:buNone/>
                  <a:tabLst/>
                  <a:defRPr/>
                </a:pPr>
                <a:r>
                  <a:rPr kumimoji="0" lang="en-US" sz="762" b="1" i="0" u="none" strike="noStrike" kern="1200" cap="none" spc="0" normalizeH="0" baseline="0" noProof="0" dirty="0">
                    <a:ln>
                      <a:noFill/>
                    </a:ln>
                    <a:solidFill>
                      <a:prstClr val="black"/>
                    </a:solidFill>
                    <a:effectLst/>
                    <a:uLnTx/>
                    <a:uFillTx/>
                    <a:latin typeface="Calibri" panose="020F0502020204030204"/>
                    <a:ea typeface="+mn-ea"/>
                    <a:cs typeface="+mn-cs"/>
                  </a:rPr>
                  <a:t>USAR - UT</a:t>
                </a:r>
              </a:p>
            </p:txBody>
          </p:sp>
        </p:grpSp>
        <p:pic>
          <p:nvPicPr>
            <p:cNvPr id="297" name="Picture 2" descr="http://www.arpc.afrc.af.mil/shared/media/ggallery/webgraphic/web_afg_021218_007.jpg"/>
            <p:cNvPicPr>
              <a:picLocks noChangeAspect="1" noChangeArrowheads="1"/>
            </p:cNvPicPr>
            <p:nvPr/>
          </p:nvPicPr>
          <p:blipFill>
            <a:blip r:embed="rId1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flipH="1">
              <a:off x="4749844" y="5714663"/>
              <a:ext cx="188675" cy="178132"/>
            </a:xfrm>
            <a:prstGeom prst="rect">
              <a:avLst/>
            </a:prstGeom>
            <a:noFill/>
            <a:ln>
              <a:noFill/>
            </a:ln>
          </p:spPr>
        </p:pic>
        <p:sp>
          <p:nvSpPr>
            <p:cNvPr id="298" name="TextBox 911"/>
            <p:cNvSpPr txBox="1"/>
            <p:nvPr/>
          </p:nvSpPr>
          <p:spPr>
            <a:xfrm>
              <a:off x="4499449" y="6013746"/>
              <a:ext cx="325185" cy="250790"/>
            </a:xfrm>
            <a:prstGeom prst="rect">
              <a:avLst/>
            </a:prstGeom>
            <a:noFill/>
          </p:spPr>
          <p:txBody>
            <a:bodyPr wrap="none" rtlCol="0">
              <a:spAutoFit/>
            </a:bodyPr>
            <a:lstStyle/>
            <a:p>
              <a:pPr marL="0" marR="0" lvl="0" indent="0" algn="l" defTabSz="870719" rtl="0" eaLnBrk="1" fontAlgn="auto" latinLnBrk="0" hangingPunct="1">
                <a:lnSpc>
                  <a:spcPct val="100000"/>
                </a:lnSpc>
                <a:spcBef>
                  <a:spcPts val="0"/>
                </a:spcBef>
                <a:spcAft>
                  <a:spcPts val="0"/>
                </a:spcAft>
                <a:buClrTx/>
                <a:buSzTx/>
                <a:buFontTx/>
                <a:buNone/>
                <a:tabLst/>
                <a:defRPr/>
              </a:pPr>
              <a:r>
                <a:rPr kumimoji="0" lang="en-US" sz="952" b="1" i="0" u="none" strike="noStrike" kern="1200" cap="none" spc="0" normalizeH="0" baseline="0" noProof="0" dirty="0">
                  <a:ln>
                    <a:noFill/>
                  </a:ln>
                  <a:solidFill>
                    <a:prstClr val="black"/>
                  </a:solidFill>
                  <a:effectLst/>
                  <a:uLnTx/>
                  <a:uFillTx/>
                  <a:latin typeface="Calibri" panose="020F0502020204030204"/>
                  <a:ea typeface="+mn-ea"/>
                  <a:cs typeface="+mn-cs"/>
                </a:rPr>
                <a:t>76</a:t>
              </a:r>
            </a:p>
          </p:txBody>
        </p:sp>
      </p:grpSp>
      <p:sp>
        <p:nvSpPr>
          <p:cNvPr id="294" name="Rectangle 293"/>
          <p:cNvSpPr/>
          <p:nvPr/>
        </p:nvSpPr>
        <p:spPr>
          <a:xfrm>
            <a:off x="7357894" y="5826654"/>
            <a:ext cx="2882841" cy="6718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3854" rtl="0" eaLnBrk="1" fontAlgn="auto" latinLnBrk="0" hangingPunct="1">
              <a:lnSpc>
                <a:spcPct val="100000"/>
              </a:lnSpc>
              <a:spcBef>
                <a:spcPts val="0"/>
              </a:spcBef>
              <a:spcAft>
                <a:spcPts val="0"/>
              </a:spcAft>
              <a:buClrTx/>
              <a:buSzTx/>
              <a:buFontTx/>
              <a:buNone/>
              <a:tabLst/>
              <a:defRPr/>
            </a:pPr>
            <a:endParaRPr kumimoji="0" lang="en-US" sz="161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42" name="Group 241"/>
          <p:cNvGrpSpPr/>
          <p:nvPr/>
        </p:nvGrpSpPr>
        <p:grpSpPr>
          <a:xfrm>
            <a:off x="8390479" y="5888296"/>
            <a:ext cx="843578" cy="625317"/>
            <a:chOff x="8262517" y="5307978"/>
            <a:chExt cx="885758" cy="656583"/>
          </a:xfrm>
        </p:grpSpPr>
        <p:grpSp>
          <p:nvGrpSpPr>
            <p:cNvPr id="247" name="Group 664"/>
            <p:cNvGrpSpPr/>
            <p:nvPr/>
          </p:nvGrpSpPr>
          <p:grpSpPr>
            <a:xfrm>
              <a:off x="8262517" y="5505785"/>
              <a:ext cx="820408" cy="359621"/>
              <a:chOff x="722789" y="2739529"/>
              <a:chExt cx="794231" cy="308184"/>
            </a:xfrm>
          </p:grpSpPr>
          <p:sp>
            <p:nvSpPr>
              <p:cNvPr id="262" name="TextBox 261"/>
              <p:cNvSpPr txBox="1"/>
              <p:nvPr/>
            </p:nvSpPr>
            <p:spPr>
              <a:xfrm>
                <a:off x="722789" y="2832793"/>
                <a:ext cx="378359" cy="214920"/>
              </a:xfrm>
              <a:prstGeom prst="rect">
                <a:avLst/>
              </a:prstGeom>
              <a:noFill/>
            </p:spPr>
            <p:txBody>
              <a:bodyPr wrap="none" rtlCol="0">
                <a:spAutoFit/>
              </a:bodyPr>
              <a:lstStyle/>
              <a:p>
                <a:pPr marL="0" marR="0" lvl="0" indent="0" algn="l" defTabSz="870719" rtl="0" eaLnBrk="1" fontAlgn="auto" latinLnBrk="0" hangingPunct="1">
                  <a:lnSpc>
                    <a:spcPct val="100000"/>
                  </a:lnSpc>
                  <a:spcBef>
                    <a:spcPts val="0"/>
                  </a:spcBef>
                  <a:spcAft>
                    <a:spcPts val="0"/>
                  </a:spcAft>
                  <a:buClrTx/>
                  <a:buSzTx/>
                  <a:buFontTx/>
                  <a:buNone/>
                  <a:tabLst/>
                  <a:defRPr/>
                </a:pPr>
                <a:r>
                  <a:rPr kumimoji="0" lang="en-US" sz="952" b="1" i="0" u="none" strike="noStrike" kern="1200" cap="none" spc="0" normalizeH="0" baseline="0" noProof="0" dirty="0">
                    <a:ln>
                      <a:noFill/>
                    </a:ln>
                    <a:solidFill>
                      <a:prstClr val="black"/>
                    </a:solidFill>
                    <a:effectLst/>
                    <a:uLnTx/>
                    <a:uFillTx/>
                    <a:latin typeface="Calibri" panose="020F0502020204030204"/>
                    <a:ea typeface="+mn-ea"/>
                    <a:cs typeface="+mn-cs"/>
                  </a:rPr>
                  <a:t>455</a:t>
                </a:r>
              </a:p>
            </p:txBody>
          </p:sp>
          <p:grpSp>
            <p:nvGrpSpPr>
              <p:cNvPr id="263" name="Group 605"/>
              <p:cNvGrpSpPr/>
              <p:nvPr/>
            </p:nvGrpSpPr>
            <p:grpSpPr>
              <a:xfrm>
                <a:off x="1021721" y="2739529"/>
                <a:ext cx="495299" cy="250384"/>
                <a:chOff x="223510" y="3142456"/>
                <a:chExt cx="495299" cy="250384"/>
              </a:xfrm>
            </p:grpSpPr>
            <p:sp>
              <p:nvSpPr>
                <p:cNvPr id="264" name="Rectangle 361"/>
                <p:cNvSpPr>
                  <a:spLocks noChangeArrowheads="1"/>
                </p:cNvSpPr>
                <p:nvPr/>
              </p:nvSpPr>
              <p:spPr bwMode="auto">
                <a:xfrm>
                  <a:off x="234404" y="3142456"/>
                  <a:ext cx="454170" cy="244217"/>
                </a:xfrm>
                <a:prstGeom prst="rect">
                  <a:avLst/>
                </a:prstGeom>
                <a:solidFill>
                  <a:srgbClr val="006600"/>
                </a:solidFill>
                <a:ln w="19050" cap="rnd">
                  <a:solidFill>
                    <a:schemeClr val="tx1"/>
                  </a:solidFill>
                  <a:prstDash val="solid"/>
                  <a:miter lim="800000"/>
                  <a:headEnd/>
                  <a:tailEnd/>
                </a:ln>
              </p:spPr>
              <p:txBody>
                <a:bodyPr/>
                <a:lstStyle/>
                <a:p>
                  <a:pPr marL="0" marR="0" lvl="0" indent="0" algn="l" defTabSz="870719" rtl="0" eaLnBrk="1" fontAlgn="auto" latinLnBrk="0" hangingPunct="1">
                    <a:lnSpc>
                      <a:spcPct val="100000"/>
                    </a:lnSpc>
                    <a:spcBef>
                      <a:spcPts val="0"/>
                    </a:spcBef>
                    <a:spcAft>
                      <a:spcPts val="0"/>
                    </a:spcAft>
                    <a:buClrTx/>
                    <a:buSzTx/>
                    <a:buFontTx/>
                    <a:buNone/>
                    <a:tabLst/>
                    <a:defRPr/>
                  </a:pPr>
                  <a:endParaRPr kumimoji="0" lang="en-US" sz="7238"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265" name="Picture 4" descr="http://2.bp.blogspot.com/-ER7GheCbRXc/UF_sSGiX-cI/AAAAAAAAA94/MPvgzWPkBWI/s1600/Chemical+Corps+%5BRegimental+Branch%5D%5B1.5%5D.pn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223510" y="3145190"/>
                  <a:ext cx="495299" cy="247650"/>
                </a:xfrm>
                <a:prstGeom prst="rect">
                  <a:avLst/>
                </a:prstGeom>
                <a:noFill/>
                <a:ln w="9525">
                  <a:noFill/>
                  <a:miter lim="800000"/>
                  <a:headEnd/>
                  <a:tailEnd/>
                </a:ln>
              </p:spPr>
            </p:pic>
          </p:grpSp>
        </p:grpSp>
        <p:pic>
          <p:nvPicPr>
            <p:cNvPr id="252" name="Picture 4" descr="http://upload.wikimedia.org/wikipedia/commons/thumb/c/c5/US-O6_insignia.svg/650px-US-O6_insignia.svg.pn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flipH="1">
              <a:off x="8481987" y="5347380"/>
              <a:ext cx="287413" cy="149013"/>
            </a:xfrm>
            <a:prstGeom prst="rect">
              <a:avLst/>
            </a:prstGeom>
            <a:noFill/>
          </p:spPr>
        </p:pic>
        <p:sp>
          <p:nvSpPr>
            <p:cNvPr id="260" name="TextBox 259"/>
            <p:cNvSpPr txBox="1"/>
            <p:nvPr/>
          </p:nvSpPr>
          <p:spPr>
            <a:xfrm>
              <a:off x="8681969" y="5307978"/>
              <a:ext cx="278057" cy="281626"/>
            </a:xfrm>
            <a:prstGeom prst="rect">
              <a:avLst/>
            </a:prstGeom>
            <a:noFill/>
          </p:spPr>
          <p:txBody>
            <a:bodyPr wrap="none" rtlCol="0">
              <a:spAutoFit/>
            </a:bodyPr>
            <a:lstStyle/>
            <a:p>
              <a:pPr marL="0" marR="0" lvl="0" indent="0" algn="l" defTabSz="913854" rtl="0" eaLnBrk="1" fontAlgn="auto" latinLnBrk="0" hangingPunct="1">
                <a:lnSpc>
                  <a:spcPct val="100000"/>
                </a:lnSpc>
                <a:spcBef>
                  <a:spcPts val="0"/>
                </a:spcBef>
                <a:spcAft>
                  <a:spcPts val="0"/>
                </a:spcAft>
                <a:buClrTx/>
                <a:buSzTx/>
                <a:buFontTx/>
                <a:buNone/>
                <a:tabLst/>
                <a:defRPr/>
              </a:pPr>
              <a:r>
                <a:rPr kumimoji="0" lang="en-US" sz="1143" b="1" i="0" u="none" strike="noStrike" kern="1200" cap="none" spc="0" normalizeH="0" baseline="0" noProof="0" dirty="0">
                  <a:ln>
                    <a:noFill/>
                  </a:ln>
                  <a:solidFill>
                    <a:prstClr val="black"/>
                  </a:solidFill>
                  <a:effectLst/>
                  <a:uLnTx/>
                  <a:uFillTx/>
                  <a:latin typeface="Calibri" panose="020F0502020204030204"/>
                  <a:ea typeface="+mn-ea"/>
                  <a:cs typeface="+mn-cs"/>
                </a:rPr>
                <a:t>X</a:t>
              </a:r>
            </a:p>
          </p:txBody>
        </p:sp>
        <p:sp>
          <p:nvSpPr>
            <p:cNvPr id="261" name="TextBox 260"/>
            <p:cNvSpPr txBox="1"/>
            <p:nvPr/>
          </p:nvSpPr>
          <p:spPr>
            <a:xfrm>
              <a:off x="8511706" y="5744471"/>
              <a:ext cx="636569" cy="220090"/>
            </a:xfrm>
            <a:prstGeom prst="rect">
              <a:avLst/>
            </a:prstGeom>
            <a:noFill/>
          </p:spPr>
          <p:txBody>
            <a:bodyPr wrap="none" rtlCol="0">
              <a:spAutoFit/>
            </a:bodyPr>
            <a:lstStyle/>
            <a:p>
              <a:pPr marL="0" marR="0" lvl="0" indent="0" algn="l" defTabSz="913854" rtl="0" eaLnBrk="1" fontAlgn="auto" latinLnBrk="0" hangingPunct="1">
                <a:lnSpc>
                  <a:spcPct val="100000"/>
                </a:lnSpc>
                <a:spcBef>
                  <a:spcPts val="0"/>
                </a:spcBef>
                <a:spcAft>
                  <a:spcPts val="0"/>
                </a:spcAft>
                <a:buClrTx/>
                <a:buSzTx/>
                <a:buFontTx/>
                <a:buNone/>
                <a:tabLst/>
                <a:defRPr/>
              </a:pPr>
              <a:r>
                <a:rPr kumimoji="0" lang="en-US" sz="762" b="1" i="0" u="none" strike="noStrike" kern="1200" cap="none" spc="0" normalizeH="0" baseline="0" noProof="0" dirty="0">
                  <a:ln>
                    <a:noFill/>
                  </a:ln>
                  <a:solidFill>
                    <a:prstClr val="black"/>
                  </a:solidFill>
                  <a:effectLst/>
                  <a:uLnTx/>
                  <a:uFillTx/>
                  <a:latin typeface="Calibri" panose="020F0502020204030204"/>
                  <a:ea typeface="+mn-ea"/>
                  <a:cs typeface="+mn-cs"/>
                </a:rPr>
                <a:t>USAR - NV</a:t>
              </a:r>
            </a:p>
          </p:txBody>
        </p:sp>
      </p:grpSp>
      <p:sp>
        <p:nvSpPr>
          <p:cNvPr id="208" name="TextBox 207"/>
          <p:cNvSpPr txBox="1"/>
          <p:nvPr/>
        </p:nvSpPr>
        <p:spPr>
          <a:xfrm>
            <a:off x="6007194" y="1785842"/>
            <a:ext cx="324128" cy="338554"/>
          </a:xfrm>
          <a:prstGeom prst="rect">
            <a:avLst/>
          </a:prstGeom>
          <a:noFill/>
        </p:spPr>
        <p:txBody>
          <a:bodyPr wrap="non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Ø</a:t>
            </a:r>
          </a:p>
        </p:txBody>
      </p:sp>
      <p:sp>
        <p:nvSpPr>
          <p:cNvPr id="209" name="TextBox 208"/>
          <p:cNvSpPr txBox="1"/>
          <p:nvPr/>
        </p:nvSpPr>
        <p:spPr>
          <a:xfrm>
            <a:off x="6010928" y="2531667"/>
            <a:ext cx="324128" cy="338554"/>
          </a:xfrm>
          <a:prstGeom prst="rect">
            <a:avLst/>
          </a:prstGeom>
          <a:noFill/>
        </p:spPr>
        <p:txBody>
          <a:bodyPr wrap="non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Ø</a:t>
            </a:r>
          </a:p>
        </p:txBody>
      </p:sp>
    </p:spTree>
    <p:extLst>
      <p:ext uri="{BB962C8B-B14F-4D97-AF65-F5344CB8AC3E}">
        <p14:creationId xmlns:p14="http://schemas.microsoft.com/office/powerpoint/2010/main" val="3815541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97152" y="902209"/>
            <a:ext cx="8659123" cy="5585822"/>
          </a:xfrm>
          <a:prstGeom prst="rect">
            <a:avLst/>
          </a:prstGeom>
        </p:spPr>
      </p:pic>
      <p:sp>
        <p:nvSpPr>
          <p:cNvPr id="36" name="Rectangle 35"/>
          <p:cNvSpPr>
            <a:spLocks noChangeArrowheads="1"/>
          </p:cNvSpPr>
          <p:nvPr/>
        </p:nvSpPr>
        <p:spPr bwMode="auto">
          <a:xfrm>
            <a:off x="1524000" y="52442"/>
            <a:ext cx="9144000" cy="492098"/>
          </a:xfrm>
          <a:prstGeom prst="rect">
            <a:avLst/>
          </a:prstGeom>
          <a:noFill/>
          <a:ln w="9525">
            <a:noFill/>
            <a:miter lim="800000"/>
            <a:headEnd/>
            <a:tailEnd/>
          </a:ln>
          <a:effectLst/>
        </p:spPr>
        <p:txBody>
          <a:bodyPr lIns="91384" tIns="45694" rIns="91384" bIns="45694" anchor="ctr"/>
          <a:lstStyle/>
          <a:p>
            <a:pPr marL="0" marR="0" lvl="0" indent="0" algn="ctr" defTabSz="913854" rtl="0" eaLnBrk="0" fontAlgn="base" latinLnBrk="0" hangingPunct="0">
              <a:lnSpc>
                <a:spcPct val="100000"/>
              </a:lnSpc>
              <a:spcBef>
                <a:spcPct val="0"/>
              </a:spcBef>
              <a:spcAft>
                <a:spcPct val="0"/>
              </a:spcAft>
              <a:buClr>
                <a:srgbClr val="FF3300"/>
              </a:buClr>
              <a:buSzTx/>
              <a:buFontTx/>
              <a:buNone/>
              <a:tabLst/>
              <a:defRPr/>
            </a:pPr>
            <a:r>
              <a:rPr kumimoji="0" lang="en-US" sz="2400" b="1" i="0" u="none" strike="noStrike" kern="1200" cap="none" spc="0" normalizeH="0" baseline="0" noProof="0" dirty="0">
                <a:ln>
                  <a:noFill/>
                </a:ln>
                <a:solidFill>
                  <a:prstClr val="black"/>
                </a:solidFill>
                <a:effectLst/>
                <a:uLnTx/>
                <a:uFillTx/>
                <a:latin typeface="Arial Black" panose="020B0A04020102020204" pitchFamily="34" charset="0"/>
                <a:ea typeface="+mn-ea"/>
                <a:cs typeface="Arial" panose="020B0604020202020204" pitchFamily="34" charset="0"/>
              </a:rPr>
              <a:t>Command Footprint</a:t>
            </a:r>
          </a:p>
        </p:txBody>
      </p:sp>
      <p:sp>
        <p:nvSpPr>
          <p:cNvPr id="37" name="TextBox 36"/>
          <p:cNvSpPr txBox="1"/>
          <p:nvPr/>
        </p:nvSpPr>
        <p:spPr>
          <a:xfrm>
            <a:off x="9440114" y="5600938"/>
            <a:ext cx="1172116" cy="900246"/>
          </a:xfrm>
          <a:prstGeom prst="rect">
            <a:avLst/>
          </a:prstGeom>
          <a:solidFill>
            <a:schemeClr val="bg1">
              <a:lumMod val="75000"/>
            </a:schemeClr>
          </a:solid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 Arial"/>
                <a:ea typeface="+mn-ea"/>
                <a:cs typeface="+mn-cs"/>
              </a:rPr>
              <a:t>12 – FORSCOM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 Arial"/>
                <a:ea typeface="+mn-ea"/>
                <a:cs typeface="+mn-cs"/>
              </a:rPr>
              <a:t>  3 – TRADOC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 Arial"/>
                <a:ea typeface="+mn-ea"/>
                <a:cs typeface="+mn-cs"/>
              </a:rPr>
              <a:t>  2 – AMC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 Arial"/>
                <a:ea typeface="+mn-ea"/>
                <a:cs typeface="+mn-cs"/>
              </a:rPr>
              <a:t>  1 – MDW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 Arial"/>
                <a:ea typeface="+mn-ea"/>
                <a:cs typeface="+mn-cs"/>
              </a:rPr>
              <a:t>  1 – Air Force</a:t>
            </a:r>
          </a:p>
        </p:txBody>
      </p:sp>
      <p:sp>
        <p:nvSpPr>
          <p:cNvPr id="11" name="Text Box 6"/>
          <p:cNvSpPr txBox="1">
            <a:spLocks noChangeArrowheads="1"/>
          </p:cNvSpPr>
          <p:nvPr/>
        </p:nvSpPr>
        <p:spPr bwMode="auto">
          <a:xfrm>
            <a:off x="8660394" y="1024842"/>
            <a:ext cx="1981200" cy="1002212"/>
          </a:xfrm>
          <a:prstGeom prst="roundRect">
            <a:avLst>
              <a:gd name="adj" fmla="val 11657"/>
            </a:avLst>
          </a:prstGeom>
          <a:solidFill>
            <a:schemeClr val="accent3">
              <a:lumMod val="40000"/>
              <a:lumOff val="60000"/>
            </a:schemeClr>
          </a:solidFill>
          <a:ln w="19050">
            <a:solidFill>
              <a:srgbClr val="000099"/>
            </a:solidFill>
            <a:miter lim="800000"/>
            <a:headEnd/>
            <a:tailEnd/>
          </a:ln>
          <a:effectLst/>
        </p:spPr>
        <p:txBody>
          <a:bodyPr wrap="square" lIns="91384" tIns="45694" rIns="91384" bIns="45694">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Approx. 3,800 Soldiers and Civilians across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16 States, 19 Installations </a:t>
            </a:r>
            <a:br>
              <a:rPr kumimoji="0" lang="en-US" sz="11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br>
            <a:r>
              <a:rPr kumimoji="0" lang="en-US" sz="11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Operating Routinely Across the Globe</a:t>
            </a:r>
            <a:endParaRPr kumimoji="0" lang="en-US" sz="11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693278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1570321" y="1385380"/>
            <a:ext cx="2057400" cy="3140243"/>
          </a:xfrm>
          <a:prstGeom prst="roundRect">
            <a:avLst/>
          </a:prstGeom>
          <a:solidFill>
            <a:schemeClr val="accent3">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84" tIns="45694" rIns="91384" bIns="4569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ounded Rectangle 19"/>
          <p:cNvSpPr/>
          <p:nvPr/>
        </p:nvSpPr>
        <p:spPr>
          <a:xfrm>
            <a:off x="3675372" y="1417087"/>
            <a:ext cx="1582787" cy="3139041"/>
          </a:xfrm>
          <a:prstGeom prst="roundRect">
            <a:avLst/>
          </a:prstGeom>
          <a:solidFill>
            <a:schemeClr val="accent3">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84" tIns="45694" rIns="91384" bIns="4569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ounded Rectangle 22"/>
          <p:cNvSpPr/>
          <p:nvPr/>
        </p:nvSpPr>
        <p:spPr>
          <a:xfrm>
            <a:off x="5331188" y="1420859"/>
            <a:ext cx="1706226" cy="3139041"/>
          </a:xfrm>
          <a:prstGeom prst="roundRect">
            <a:avLst/>
          </a:prstGeom>
          <a:solidFill>
            <a:schemeClr val="accent3">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84" tIns="45694" rIns="91384" bIns="4569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ounded Rectangle 21"/>
          <p:cNvSpPr/>
          <p:nvPr/>
        </p:nvSpPr>
        <p:spPr>
          <a:xfrm>
            <a:off x="9004622" y="1385380"/>
            <a:ext cx="1615250" cy="3163103"/>
          </a:xfrm>
          <a:prstGeom prst="roundRect">
            <a:avLst/>
          </a:prstGeom>
          <a:solidFill>
            <a:schemeClr val="accent3">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84" tIns="45694" rIns="91384" bIns="4569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ounded Rectangle 20"/>
          <p:cNvSpPr/>
          <p:nvPr/>
        </p:nvSpPr>
        <p:spPr>
          <a:xfrm>
            <a:off x="7147610" y="1412654"/>
            <a:ext cx="1778431" cy="3111767"/>
          </a:xfrm>
          <a:prstGeom prst="roundRect">
            <a:avLst/>
          </a:prstGeom>
          <a:solidFill>
            <a:schemeClr val="accent3">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84" tIns="45694" rIns="91384" bIns="4569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8" name="Picture 2" descr="maps"/>
          <p:cNvPicPr>
            <a:picLocks noChangeAspect="1" noChangeArrowheads="1"/>
          </p:cNvPicPr>
          <p:nvPr/>
        </p:nvPicPr>
        <p:blipFill rotWithShape="1">
          <a:blip r:embed="rId3" cstate="email">
            <a:grayscl/>
            <a:lum contrast="18000"/>
            <a:extLst>
              <a:ext uri="{28A0092B-C50C-407E-A947-70E740481C1C}">
                <a14:useLocalDpi xmlns:a14="http://schemas.microsoft.com/office/drawing/2010/main"/>
              </a:ext>
            </a:extLst>
          </a:blip>
          <a:srcRect/>
          <a:stretch/>
        </p:blipFill>
        <p:spPr bwMode="auto">
          <a:xfrm>
            <a:off x="1463802" y="879318"/>
            <a:ext cx="9143999" cy="5166195"/>
          </a:xfrm>
          <a:prstGeom prst="rect">
            <a:avLst/>
          </a:prstGeom>
          <a:noFill/>
          <a:ln w="9525">
            <a:noFill/>
            <a:miter lim="800000"/>
            <a:headEnd/>
            <a:tailEnd/>
          </a:ln>
        </p:spPr>
      </p:pic>
      <p:sp>
        <p:nvSpPr>
          <p:cNvPr id="153" name="Rectangle 152"/>
          <p:cNvSpPr>
            <a:spLocks noChangeArrowheads="1"/>
          </p:cNvSpPr>
          <p:nvPr/>
        </p:nvSpPr>
        <p:spPr bwMode="auto">
          <a:xfrm>
            <a:off x="1524007" y="-135931"/>
            <a:ext cx="9143993" cy="860423"/>
          </a:xfrm>
          <a:prstGeom prst="rect">
            <a:avLst/>
          </a:prstGeom>
          <a:noFill/>
          <a:ln w="9525">
            <a:noFill/>
            <a:miter lim="800000"/>
            <a:headEnd/>
            <a:tailEnd/>
          </a:ln>
          <a:effectLst/>
        </p:spPr>
        <p:txBody>
          <a:bodyPr lIns="91384" tIns="45694" rIns="91384" bIns="45694" anchor="ctr"/>
          <a:lstStyle/>
          <a:p>
            <a:pPr marL="0" marR="0" lvl="0" indent="0" algn="ctr" defTabSz="913854" rtl="0" eaLnBrk="0" fontAlgn="base" latinLnBrk="0" hangingPunct="0">
              <a:lnSpc>
                <a:spcPct val="100000"/>
              </a:lnSpc>
              <a:spcBef>
                <a:spcPct val="0"/>
              </a:spcBef>
              <a:spcAft>
                <a:spcPct val="0"/>
              </a:spcAft>
              <a:buClr>
                <a:srgbClr val="FF3300"/>
              </a:buClr>
              <a:buSzTx/>
              <a:buFontTx/>
              <a:buNone/>
              <a:tabLst/>
              <a:defRPr/>
            </a:pPr>
            <a:r>
              <a:rPr kumimoji="0" lang="en-US" sz="2400" b="1" i="0" u="none" strike="noStrike" kern="1200" cap="none" spc="0" normalizeH="0" baseline="0" noProof="0" dirty="0">
                <a:ln>
                  <a:noFill/>
                </a:ln>
                <a:solidFill>
                  <a:prstClr val="black"/>
                </a:solidFill>
                <a:effectLst/>
                <a:uLnTx/>
                <a:uFillTx/>
                <a:latin typeface="Arial Black" panose="020B0A04020102020204" pitchFamily="34" charset="0"/>
                <a:ea typeface="+mn-ea"/>
                <a:cs typeface="Arial" panose="020B0604020202020204" pitchFamily="34" charset="0"/>
              </a:rPr>
              <a:t>Homeland Response</a:t>
            </a:r>
          </a:p>
        </p:txBody>
      </p:sp>
      <p:sp>
        <p:nvSpPr>
          <p:cNvPr id="9" name="TextBox 8"/>
          <p:cNvSpPr txBox="1"/>
          <p:nvPr/>
        </p:nvSpPr>
        <p:spPr>
          <a:xfrm>
            <a:off x="8978696" y="1445642"/>
            <a:ext cx="1749321" cy="3139268"/>
          </a:xfrm>
          <a:prstGeom prst="rect">
            <a:avLst/>
          </a:prstGeom>
          <a:noFill/>
        </p:spPr>
        <p:txBody>
          <a:bodyPr wrap="square" lIns="91384" tIns="45694" rIns="91384" bIns="45694" rtlCol="0">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Defense CBRN Response Force (DCRF)</a:t>
            </a: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100" b="0" i="0" u="sng" strike="noStrike" kern="1200" cap="none" spc="0" normalizeH="0" baseline="0" noProof="0" dirty="0">
                <a:ln>
                  <a:noFill/>
                </a:ln>
                <a:solidFill>
                  <a:srgbClr val="000000"/>
                </a:solidFill>
                <a:effectLst/>
                <a:uLnTx/>
                <a:uFillTx/>
                <a:latin typeface="Arial" pitchFamily="34" charset="0"/>
                <a:ea typeface="+mn-ea"/>
                <a:cs typeface="Arial" pitchFamily="34" charset="0"/>
              </a:rPr>
              <a:t>Mission</a:t>
            </a:r>
            <a:r>
              <a:rPr kumimoji="0" lang="en-US" sz="11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Mass casualty decontamination for domestic consequence management</a:t>
            </a: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100" b="0" i="0" u="sng"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100" b="0" i="0" u="sng"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100" b="0" i="0" u="sng"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100" b="0" i="0" u="sng"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100" b="0" i="0" u="sng" strike="noStrike" kern="1200" cap="none" spc="0" normalizeH="0" baseline="0" noProof="0" dirty="0">
                <a:ln>
                  <a:noFill/>
                </a:ln>
                <a:solidFill>
                  <a:srgbClr val="000000"/>
                </a:solidFill>
                <a:effectLst/>
                <a:uLnTx/>
                <a:uFillTx/>
                <a:latin typeface="Arial" pitchFamily="34" charset="0"/>
                <a:ea typeface="+mn-ea"/>
                <a:cs typeface="Arial" pitchFamily="34" charset="0"/>
              </a:rPr>
              <a:t>Core Elements</a:t>
            </a:r>
            <a:r>
              <a:rPr kumimoji="0" lang="en-US" sz="11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pPr marL="0" marR="0" lvl="0" indent="0" algn="l" defTabSz="914400" rtl="0" eaLnBrk="0" fontAlgn="auto" latinLnBrk="0" hangingPunct="0">
              <a:lnSpc>
                <a:spcPct val="100000"/>
              </a:lnSpc>
              <a:spcBef>
                <a:spcPts val="0"/>
              </a:spcBef>
              <a:spcAft>
                <a:spcPts val="0"/>
              </a:spcAft>
              <a:buClrTx/>
              <a:buSzTx/>
              <a:buFont typeface="Wingdings" pitchFamily="2" charset="2"/>
              <a:buChar char="§"/>
              <a:tabLst/>
              <a:defRPr/>
            </a:pPr>
            <a:r>
              <a:rPr kumimoji="0" lang="en-US" sz="11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1 CBRN Battalion</a:t>
            </a:r>
          </a:p>
          <a:p>
            <a:pPr marL="0" marR="0" lvl="0" indent="0" algn="l" defTabSz="914400" rtl="0" eaLnBrk="0" fontAlgn="auto" latinLnBrk="0" hangingPunct="0">
              <a:lnSpc>
                <a:spcPct val="100000"/>
              </a:lnSpc>
              <a:spcBef>
                <a:spcPts val="0"/>
              </a:spcBef>
              <a:spcAft>
                <a:spcPts val="0"/>
              </a:spcAft>
              <a:buClrTx/>
              <a:buSzTx/>
              <a:buFont typeface="Wingdings" pitchFamily="2" charset="2"/>
              <a:buChar char="§"/>
              <a:tabLst/>
              <a:defRPr/>
            </a:pPr>
            <a:r>
              <a:rPr kumimoji="0" lang="en-US" sz="11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3 CBRN Companies</a:t>
            </a:r>
          </a:p>
          <a:p>
            <a:pPr marL="117475" marR="0" lvl="0" indent="-117475" algn="l" defTabSz="914400" rtl="0" eaLnBrk="0" fontAlgn="auto" latinLnBrk="0" hangingPunct="0">
              <a:lnSpc>
                <a:spcPct val="100000"/>
              </a:lnSpc>
              <a:spcBef>
                <a:spcPts val="0"/>
              </a:spcBef>
              <a:spcAft>
                <a:spcPts val="0"/>
              </a:spcAft>
              <a:buClrTx/>
              <a:buSzTx/>
              <a:buFont typeface="Wingdings" pitchFamily="2" charset="2"/>
              <a:buChar char="§"/>
              <a:tabLst/>
              <a:defRPr/>
            </a:pPr>
            <a:r>
              <a:rPr kumimoji="0" lang="en-US" sz="11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WMD Coordination Team</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p:cNvSpPr txBox="1"/>
          <p:nvPr/>
        </p:nvSpPr>
        <p:spPr>
          <a:xfrm>
            <a:off x="7147610" y="1472917"/>
            <a:ext cx="1819366" cy="3139268"/>
          </a:xfrm>
          <a:prstGeom prst="rect">
            <a:avLst/>
          </a:prstGeom>
          <a:noFill/>
          <a:ln>
            <a:noFill/>
          </a:ln>
        </p:spPr>
        <p:txBody>
          <a:bodyPr wrap="square" lIns="91384" tIns="45694" rIns="91384" bIns="45694" rtlCol="0">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Technical Nuclear Forensics (NTNF) </a:t>
            </a:r>
          </a:p>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100" b="0" i="0" u="sng" strike="noStrike" kern="1200" cap="none" spc="0" normalizeH="0" baseline="0" noProof="0" dirty="0">
                <a:ln>
                  <a:noFill/>
                </a:ln>
                <a:solidFill>
                  <a:srgbClr val="000000"/>
                </a:solidFill>
                <a:effectLst/>
                <a:uLnTx/>
                <a:uFillTx/>
                <a:latin typeface="Arial" pitchFamily="34" charset="0"/>
                <a:ea typeface="+mn-ea"/>
                <a:cs typeface="Arial" pitchFamily="34" charset="0"/>
              </a:rPr>
              <a:t>Mission</a:t>
            </a:r>
            <a:r>
              <a:rPr kumimoji="0" lang="en-US" sz="11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Collection of ground samples following CONUS post-blast response for FBI-led Task Force</a:t>
            </a: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100" b="0" i="0" u="sng"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100" b="0" i="0" u="sng"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100" b="0" i="0" u="sng" strike="noStrike" kern="1200" cap="none" spc="0" normalizeH="0" baseline="0" noProof="0" dirty="0">
                <a:ln>
                  <a:noFill/>
                </a:ln>
                <a:solidFill>
                  <a:srgbClr val="000000"/>
                </a:solidFill>
                <a:effectLst/>
                <a:uLnTx/>
                <a:uFillTx/>
                <a:latin typeface="Arial" pitchFamily="34" charset="0"/>
                <a:ea typeface="+mn-ea"/>
                <a:cs typeface="Arial" pitchFamily="34" charset="0"/>
              </a:rPr>
              <a:t>Core Elements</a:t>
            </a:r>
            <a:r>
              <a:rPr kumimoji="0" lang="en-US" sz="11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a:t>
            </a:r>
          </a:p>
          <a:p>
            <a:pPr marL="114233" marR="0" lvl="0" indent="-114233" algn="l" defTabSz="914400" rtl="0" eaLnBrk="0" fontAlgn="auto" latinLnBrk="0" hangingPunct="0">
              <a:lnSpc>
                <a:spcPct val="100000"/>
              </a:lnSpc>
              <a:spcBef>
                <a:spcPts val="0"/>
              </a:spcBef>
              <a:spcAft>
                <a:spcPts val="0"/>
              </a:spcAft>
              <a:buClrTx/>
              <a:buSzTx/>
              <a:buFont typeface="Wingdings" pitchFamily="2" charset="2"/>
              <a:buChar char="§"/>
              <a:tabLst/>
              <a:defRPr/>
            </a:pPr>
            <a:r>
              <a:rPr kumimoji="0" lang="en-US" sz="11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Nuclear Disablement Team</a:t>
            </a:r>
          </a:p>
          <a:p>
            <a:pPr marL="114233" marR="0" lvl="0" indent="-114233" algn="l" defTabSz="914400" rtl="0" eaLnBrk="0" fontAlgn="auto" latinLnBrk="0" hangingPunct="0">
              <a:lnSpc>
                <a:spcPct val="100000"/>
              </a:lnSpc>
              <a:spcBef>
                <a:spcPts val="0"/>
              </a:spcBef>
              <a:spcAft>
                <a:spcPts val="0"/>
              </a:spcAft>
              <a:buClrTx/>
              <a:buSzTx/>
              <a:buFont typeface="Wingdings" pitchFamily="2" charset="2"/>
              <a:buChar char="§"/>
              <a:tabLst/>
              <a:defRPr/>
            </a:pPr>
            <a:r>
              <a:rPr kumimoji="0" lang="en-US" sz="11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CBRNE Response Team</a:t>
            </a:r>
            <a:endParaRPr kumimoji="0" lang="en-US" sz="13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1" name="TextBox 10"/>
          <p:cNvSpPr txBox="1"/>
          <p:nvPr/>
        </p:nvSpPr>
        <p:spPr>
          <a:xfrm>
            <a:off x="3626514" y="1470556"/>
            <a:ext cx="1733681" cy="2939214"/>
          </a:xfrm>
          <a:prstGeom prst="rect">
            <a:avLst/>
          </a:prstGeom>
          <a:noFill/>
        </p:spPr>
        <p:txBody>
          <a:bodyPr wrap="square" lIns="91384" tIns="45694" rIns="91384" bIns="45694" rtlCol="0">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EOD Emergency Response</a:t>
            </a:r>
          </a:p>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100" b="0" i="0" u="sng" strike="noStrike" kern="1200" cap="none" spc="0" normalizeH="0" baseline="0" noProof="0" dirty="0">
                <a:ln>
                  <a:noFill/>
                </a:ln>
                <a:solidFill>
                  <a:srgbClr val="000000"/>
                </a:solidFill>
                <a:effectLst/>
                <a:uLnTx/>
                <a:uFillTx/>
                <a:latin typeface="Arial" pitchFamily="34" charset="0"/>
                <a:ea typeface="+mn-ea"/>
                <a:cs typeface="Arial" pitchFamily="34" charset="0"/>
              </a:rPr>
              <a:t>Mission</a:t>
            </a:r>
            <a:r>
              <a:rPr kumimoji="0" lang="en-US" sz="11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On &amp; off-post response to found military munitions, IEDs, and other explosive hazards (~130 responses / month)</a:t>
            </a: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100" b="0" i="0" u="sng" strike="noStrike" kern="1200" cap="none" spc="0" normalizeH="0" baseline="0" noProof="0" dirty="0">
                <a:ln>
                  <a:noFill/>
                </a:ln>
                <a:solidFill>
                  <a:srgbClr val="000000"/>
                </a:solidFill>
                <a:effectLst/>
                <a:uLnTx/>
                <a:uFillTx/>
                <a:latin typeface="Arial" pitchFamily="34" charset="0"/>
                <a:ea typeface="+mn-ea"/>
                <a:cs typeface="Arial" pitchFamily="34" charset="0"/>
              </a:rPr>
              <a:t>Core Elements</a:t>
            </a:r>
            <a:r>
              <a:rPr kumimoji="0" lang="en-US" sz="11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pPr marL="114233" marR="0" lvl="0" indent="-114233" algn="l" defTabSz="914400" rtl="0" eaLnBrk="0" fontAlgn="auto" latinLnBrk="0" hangingPunct="0">
              <a:lnSpc>
                <a:spcPct val="100000"/>
              </a:lnSpc>
              <a:spcBef>
                <a:spcPts val="0"/>
              </a:spcBef>
              <a:spcAft>
                <a:spcPts val="0"/>
              </a:spcAft>
              <a:buClrTx/>
              <a:buSzTx/>
              <a:buFont typeface="Wingdings" pitchFamily="2" charset="2"/>
              <a:buChar char="§"/>
              <a:tabLst/>
              <a:defRPr/>
            </a:pPr>
            <a:r>
              <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18 EOD teams </a:t>
            </a:r>
          </a:p>
          <a:p>
            <a:pPr marL="114233" marR="0" lvl="0" indent="-114233" algn="l" defTabSz="914400" rtl="0" eaLnBrk="0" fontAlgn="auto" latinLnBrk="0" hangingPunct="0">
              <a:lnSpc>
                <a:spcPct val="100000"/>
              </a:lnSpc>
              <a:spcBef>
                <a:spcPts val="0"/>
              </a:spcBef>
              <a:spcAft>
                <a:spcPts val="0"/>
              </a:spcAft>
              <a:buClrTx/>
              <a:buSzTx/>
              <a:buFont typeface="Wingdings" pitchFamily="2" charset="2"/>
              <a:buChar char="§"/>
              <a:tabLst/>
              <a:defRPr/>
            </a:pPr>
            <a:r>
              <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CARA</a:t>
            </a:r>
          </a:p>
          <a:p>
            <a:pPr marL="114233" marR="0" lvl="0" indent="-114233" algn="l" defTabSz="914400" rtl="0" eaLnBrk="0" fontAlgn="auto" latinLnBrk="0" hangingPunct="0">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p:cNvSpPr txBox="1"/>
          <p:nvPr/>
        </p:nvSpPr>
        <p:spPr>
          <a:xfrm>
            <a:off x="1570320" y="1453157"/>
            <a:ext cx="2088054" cy="3139268"/>
          </a:xfrm>
          <a:prstGeom prst="rect">
            <a:avLst/>
          </a:prstGeom>
          <a:noFill/>
        </p:spPr>
        <p:txBody>
          <a:bodyPr wrap="square" lIns="91384" tIns="45694" rIns="91384" bIns="45694" rtlCol="0">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Very Important Person Protection Support Activity (VIPPSA)</a:t>
            </a: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300" b="0" i="0" u="sng"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100" b="0" i="0" u="sng" strike="noStrike" kern="1200" cap="none" spc="0" normalizeH="0" baseline="0" noProof="0" dirty="0">
                <a:ln>
                  <a:noFill/>
                </a:ln>
                <a:solidFill>
                  <a:srgbClr val="000000"/>
                </a:solidFill>
                <a:effectLst/>
                <a:uLnTx/>
                <a:uFillTx/>
                <a:latin typeface="Arial" pitchFamily="34" charset="0"/>
                <a:ea typeface="+mn-ea"/>
                <a:cs typeface="Arial" pitchFamily="34" charset="0"/>
              </a:rPr>
              <a:t>Mission</a:t>
            </a:r>
            <a:r>
              <a:rPr kumimoji="0" lang="en-US" sz="11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EOD Teams perform ~50-100 missions per month to secure </a:t>
            </a:r>
            <a:r>
              <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the President, Vice-President, their families, foreign Heads of State, and National Special Security Events </a:t>
            </a: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100" b="0" i="0" u="sng" strike="noStrike" kern="1200" cap="none" spc="0" normalizeH="0" baseline="0" noProof="0" dirty="0">
                <a:ln>
                  <a:noFill/>
                </a:ln>
                <a:solidFill>
                  <a:prstClr val="black"/>
                </a:solidFill>
                <a:effectLst/>
                <a:uLnTx/>
                <a:uFillTx/>
                <a:latin typeface="Arial" pitchFamily="34" charset="0"/>
                <a:ea typeface="+mn-ea"/>
                <a:cs typeface="Arial" pitchFamily="34" charset="0"/>
              </a:rPr>
              <a:t>Core Elements</a:t>
            </a:r>
            <a:r>
              <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p>
          <a:p>
            <a:pPr marL="114233" marR="0" lvl="0" indent="-114233" algn="l" defTabSz="914400" rtl="0" eaLnBrk="0" fontAlgn="auto" latinLnBrk="0" hangingPunct="0">
              <a:lnSpc>
                <a:spcPct val="100000"/>
              </a:lnSpc>
              <a:spcBef>
                <a:spcPts val="0"/>
              </a:spcBef>
              <a:spcAft>
                <a:spcPts val="0"/>
              </a:spcAft>
              <a:buClrTx/>
              <a:buSzTx/>
              <a:buFont typeface="Wingdings" pitchFamily="2" charset="2"/>
              <a:buChar char="§"/>
              <a:tabLst/>
              <a:defRPr/>
            </a:pPr>
            <a:r>
              <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The equivalent of four EOD companies support US Secret Service and Dept of State</a:t>
            </a: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80610" name="Picture 2" descr="Y:\CIG\PAO Photos\03 Oct 13 CAPEX EOD.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52309" y="4960748"/>
            <a:ext cx="1582988" cy="1175532"/>
          </a:xfrm>
          <a:prstGeom prst="rect">
            <a:avLst/>
          </a:prstGeom>
          <a:noFill/>
          <a:ln>
            <a:solidFill>
              <a:schemeClr val="tx1"/>
            </a:solidFill>
          </a:ln>
        </p:spPr>
      </p:pic>
      <p:pic>
        <p:nvPicPr>
          <p:cNvPr id="580611" name="Picture 3" descr="Y:\CIG\Photos\DSCN0187.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83160" y="4950125"/>
            <a:ext cx="1657228" cy="1175534"/>
          </a:xfrm>
          <a:prstGeom prst="rect">
            <a:avLst/>
          </a:prstGeom>
          <a:noFill/>
          <a:ln>
            <a:solidFill>
              <a:schemeClr val="tx1"/>
            </a:solidFill>
          </a:ln>
        </p:spPr>
      </p:pic>
      <p:pic>
        <p:nvPicPr>
          <p:cNvPr id="4" name="Picture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004069" y="4954783"/>
            <a:ext cx="1607199" cy="1175534"/>
          </a:xfrm>
          <a:prstGeom prst="rect">
            <a:avLst/>
          </a:prstGeom>
          <a:ln>
            <a:solidFill>
              <a:schemeClr val="tx1"/>
            </a:solidFill>
          </a:ln>
        </p:spPr>
      </p:pic>
      <p:pic>
        <p:nvPicPr>
          <p:cNvPr id="3" name="Picture 2"/>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734989" y="4964864"/>
            <a:ext cx="1684682" cy="1162124"/>
          </a:xfrm>
          <a:prstGeom prst="rect">
            <a:avLst/>
          </a:prstGeom>
          <a:ln>
            <a:solidFill>
              <a:schemeClr val="tx1"/>
            </a:solidFill>
          </a:ln>
        </p:spPr>
      </p:pic>
      <p:sp>
        <p:nvSpPr>
          <p:cNvPr id="24" name="TextBox 23"/>
          <p:cNvSpPr txBox="1"/>
          <p:nvPr/>
        </p:nvSpPr>
        <p:spPr>
          <a:xfrm>
            <a:off x="5344586" y="1478110"/>
            <a:ext cx="1692828" cy="3139268"/>
          </a:xfrm>
          <a:prstGeom prst="rect">
            <a:avLst/>
          </a:prstGeom>
          <a:noFill/>
        </p:spPr>
        <p:txBody>
          <a:bodyPr wrap="square" lIns="91384" tIns="45694" rIns="91384" bIns="45694" rtlCol="0">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Remediation/</a:t>
            </a:r>
            <a:b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Chemical Surety Escort</a:t>
            </a: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100" b="0" i="0" u="sng" strike="noStrike" kern="1200" cap="none" spc="0" normalizeH="0" baseline="0" noProof="0" dirty="0">
                <a:ln>
                  <a:noFill/>
                </a:ln>
                <a:solidFill>
                  <a:srgbClr val="000000"/>
                </a:solidFill>
                <a:effectLst/>
                <a:uLnTx/>
                <a:uFillTx/>
                <a:latin typeface="Arial" pitchFamily="34" charset="0"/>
                <a:ea typeface="+mn-ea"/>
                <a:cs typeface="Arial" pitchFamily="34" charset="0"/>
              </a:rPr>
              <a:t>Mission</a:t>
            </a:r>
            <a:r>
              <a:rPr kumimoji="0" lang="en-US" sz="11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Remediation on former defense sites and escort of chemical surety material with organic aviation assets</a:t>
            </a: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100" b="0" i="0" u="sng"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100" b="0" i="0" u="sng"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100" b="0" i="0" u="sng"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100" b="0" i="0" u="sng" strike="noStrike" kern="1200" cap="none" spc="0" normalizeH="0" baseline="0" noProof="0" dirty="0">
                <a:ln>
                  <a:noFill/>
                </a:ln>
                <a:solidFill>
                  <a:srgbClr val="000000"/>
                </a:solidFill>
                <a:effectLst/>
                <a:uLnTx/>
                <a:uFillTx/>
                <a:latin typeface="Arial" pitchFamily="34" charset="0"/>
                <a:ea typeface="+mn-ea"/>
                <a:cs typeface="Arial" pitchFamily="34" charset="0"/>
              </a:rPr>
              <a:t>Core Elements</a:t>
            </a:r>
            <a:r>
              <a:rPr kumimoji="0" lang="en-US" sz="11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pPr marL="115888" marR="0" lvl="0" indent="-115888" algn="l" defTabSz="914400" rtl="0" eaLnBrk="0" fontAlgn="auto" latinLnBrk="0" hangingPunct="0">
              <a:lnSpc>
                <a:spcPct val="100000"/>
              </a:lnSpc>
              <a:spcBef>
                <a:spcPts val="0"/>
              </a:spcBef>
              <a:spcAft>
                <a:spcPts val="0"/>
              </a:spcAft>
              <a:buClrTx/>
              <a:buSzTx/>
              <a:buFont typeface="Wingdings" pitchFamily="2" charset="2"/>
              <a:buChar char="§"/>
              <a:tabLst/>
              <a:defRPr/>
            </a:pPr>
            <a:r>
              <a:rPr kumimoji="0" lang="en-US" sz="11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CARA Remediation Response Teams</a:t>
            </a:r>
          </a:p>
          <a:p>
            <a:pPr marL="0" marR="0" lvl="0" indent="0" algn="l" defTabSz="914400" rtl="0" eaLnBrk="0" fontAlgn="auto" latinLnBrk="0" hangingPunct="0">
              <a:lnSpc>
                <a:spcPct val="100000"/>
              </a:lnSpc>
              <a:spcBef>
                <a:spcPts val="0"/>
              </a:spcBef>
              <a:spcAft>
                <a:spcPts val="0"/>
              </a:spcAft>
              <a:buClrTx/>
              <a:buSzTx/>
              <a:buFont typeface="Wingdings" pitchFamily="2" charset="2"/>
              <a:buChar char="§"/>
              <a:tabLst/>
              <a:defRPr/>
            </a:pPr>
            <a:r>
              <a:rPr kumimoji="0" lang="en-US" sz="11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CBRN Elements</a:t>
            </a:r>
          </a:p>
          <a:p>
            <a:pPr marL="0" marR="0" lvl="0" indent="0" algn="l" defTabSz="914400" rtl="0" eaLnBrk="0" fontAlgn="auto" latinLnBrk="0" hangingPunct="0">
              <a:lnSpc>
                <a:spcPct val="100000"/>
              </a:lnSpc>
              <a:spcBef>
                <a:spcPts val="0"/>
              </a:spcBef>
              <a:spcAft>
                <a:spcPts val="0"/>
              </a:spcAft>
              <a:buClrTx/>
              <a:buSzTx/>
              <a:buFont typeface="Wingdings" pitchFamily="2" charset="2"/>
              <a:buChar char="§"/>
              <a:tabLst/>
              <a:defRPr/>
            </a:pPr>
            <a:r>
              <a:rPr kumimoji="0" lang="en-US" sz="11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CARA Aviation Team</a:t>
            </a:r>
          </a:p>
        </p:txBody>
      </p:sp>
      <p:pic>
        <p:nvPicPr>
          <p:cNvPr id="5" name="Picture 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72034" y="4954783"/>
            <a:ext cx="1638842" cy="1170876"/>
          </a:xfrm>
          <a:prstGeom prst="rect">
            <a:avLst/>
          </a:prstGeom>
          <a:ln>
            <a:solidFill>
              <a:schemeClr val="tx1"/>
            </a:solidFill>
          </a:ln>
        </p:spPr>
      </p:pic>
    </p:spTree>
    <p:extLst>
      <p:ext uri="{BB962C8B-B14F-4D97-AF65-F5344CB8AC3E}">
        <p14:creationId xmlns:p14="http://schemas.microsoft.com/office/powerpoint/2010/main" val="7924161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Middle_East_Map.jpg"/>
          <p:cNvPicPr>
            <a:picLocks noChangeAspect="1"/>
          </p:cNvPicPr>
          <p:nvPr/>
        </p:nvPicPr>
        <p:blipFill>
          <a:blip r:embed="rId3" cstate="email">
            <a:grayscl/>
            <a:extLst>
              <a:ext uri="{28A0092B-C50C-407E-A947-70E740481C1C}">
                <a14:useLocalDpi xmlns:a14="http://schemas.microsoft.com/office/drawing/2010/main"/>
              </a:ext>
            </a:extLst>
          </a:blip>
          <a:srcRect/>
          <a:stretch>
            <a:fillRect/>
          </a:stretch>
        </p:blipFill>
        <p:spPr>
          <a:xfrm>
            <a:off x="1524000" y="1199563"/>
            <a:ext cx="9144000" cy="5223509"/>
          </a:xfrm>
          <a:prstGeom prst="rect">
            <a:avLst/>
          </a:prstGeom>
        </p:spPr>
      </p:pic>
      <p:sp>
        <p:nvSpPr>
          <p:cNvPr id="153" name="Rectangle 152"/>
          <p:cNvSpPr>
            <a:spLocks noChangeArrowheads="1"/>
          </p:cNvSpPr>
          <p:nvPr/>
        </p:nvSpPr>
        <p:spPr bwMode="auto">
          <a:xfrm>
            <a:off x="1524000" y="52442"/>
            <a:ext cx="9144000" cy="492098"/>
          </a:xfrm>
          <a:prstGeom prst="rect">
            <a:avLst/>
          </a:prstGeom>
          <a:noFill/>
          <a:ln w="9525">
            <a:noFill/>
            <a:miter lim="800000"/>
            <a:headEnd/>
            <a:tailEnd/>
          </a:ln>
          <a:effectLst/>
        </p:spPr>
        <p:txBody>
          <a:bodyPr lIns="91384" tIns="45694" rIns="91384" bIns="45694" anchor="ctr"/>
          <a:lstStyle/>
          <a:p>
            <a:pPr marL="0" marR="0" lvl="0" indent="0" algn="ctr" defTabSz="913854" rtl="0" eaLnBrk="0" fontAlgn="base" latinLnBrk="0" hangingPunct="0">
              <a:lnSpc>
                <a:spcPct val="100000"/>
              </a:lnSpc>
              <a:spcBef>
                <a:spcPct val="0"/>
              </a:spcBef>
              <a:spcAft>
                <a:spcPct val="0"/>
              </a:spcAft>
              <a:buClr>
                <a:srgbClr val="FF3300"/>
              </a:buClr>
              <a:buSzTx/>
              <a:buFontTx/>
              <a:buNone/>
              <a:tabLst/>
              <a:defRPr/>
            </a:pPr>
            <a:r>
              <a:rPr kumimoji="0" lang="en-US" sz="2400" b="1" i="0" u="none" strike="noStrike" kern="1200" cap="none" spc="0" normalizeH="0" baseline="0" noProof="0" dirty="0">
                <a:ln>
                  <a:noFill/>
                </a:ln>
                <a:solidFill>
                  <a:prstClr val="black"/>
                </a:solidFill>
                <a:effectLst/>
                <a:uLnTx/>
                <a:uFillTx/>
                <a:latin typeface="Arial Black" panose="020B0A04020102020204" pitchFamily="34" charset="0"/>
                <a:ea typeface="+mn-ea"/>
                <a:cs typeface="Arial" panose="020B0604020202020204" pitchFamily="34" charset="0"/>
              </a:rPr>
              <a:t>Deployed Operations</a:t>
            </a:r>
          </a:p>
        </p:txBody>
      </p:sp>
      <p:grpSp>
        <p:nvGrpSpPr>
          <p:cNvPr id="3" name="Group 2"/>
          <p:cNvGrpSpPr/>
          <p:nvPr/>
        </p:nvGrpSpPr>
        <p:grpSpPr>
          <a:xfrm>
            <a:off x="3123969" y="1586026"/>
            <a:ext cx="1950720" cy="3143797"/>
            <a:chOff x="99066" y="1658789"/>
            <a:chExt cx="1950720" cy="3143797"/>
          </a:xfrm>
        </p:grpSpPr>
        <p:sp>
          <p:nvSpPr>
            <p:cNvPr id="19" name="Rounded Rectangle 18"/>
            <p:cNvSpPr/>
            <p:nvPr/>
          </p:nvSpPr>
          <p:spPr>
            <a:xfrm>
              <a:off x="114300" y="1662343"/>
              <a:ext cx="1920477" cy="3140243"/>
            </a:xfrm>
            <a:prstGeom prst="roundRect">
              <a:avLst/>
            </a:prstGeom>
            <a:solidFill>
              <a:srgbClr val="EBF1DE">
                <a:alpha val="87843"/>
              </a:srgb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84" tIns="45694" rIns="91384" bIns="4569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99066" y="1658789"/>
              <a:ext cx="1950720" cy="2323661"/>
            </a:xfrm>
            <a:prstGeom prst="rect">
              <a:avLst/>
            </a:prstGeom>
            <a:noFill/>
          </p:spPr>
          <p:txBody>
            <a:bodyPr wrap="square" lIns="91384" tIns="45694" rIns="91384" bIns="45694" rtlCol="0">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Counter IED Operations</a:t>
              </a:r>
            </a:p>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l" defTabSz="914400" rtl="0" eaLnBrk="0" fontAlgn="auto" latinLnBrk="0" hangingPunct="0">
                <a:lnSpc>
                  <a:spcPct val="100000"/>
                </a:lnSpc>
                <a:spcBef>
                  <a:spcPts val="0"/>
                </a:spcBef>
                <a:spcAft>
                  <a:spcPts val="600"/>
                </a:spcAft>
                <a:buClrTx/>
                <a:buSzTx/>
                <a:buFontTx/>
                <a:buNone/>
                <a:tabLst/>
                <a:defRPr/>
              </a:pPr>
              <a:endParaRPr kumimoji="0" lang="en-US" sz="1100" b="0" i="0" u="sng"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l" defTabSz="914400" rtl="0" eaLnBrk="0" fontAlgn="auto" latinLnBrk="0" hangingPunct="0">
                <a:lnSpc>
                  <a:spcPct val="100000"/>
                </a:lnSpc>
                <a:spcBef>
                  <a:spcPts val="0"/>
                </a:spcBef>
                <a:spcAft>
                  <a:spcPts val="600"/>
                </a:spcAft>
                <a:buClrTx/>
                <a:buSzTx/>
                <a:buFontTx/>
                <a:buNone/>
                <a:tabLst/>
                <a:defRPr/>
              </a:pPr>
              <a:r>
                <a:rPr kumimoji="0" lang="en-US" sz="1100" b="0" i="0" u="sng" strike="noStrike" kern="1200" cap="none" spc="0" normalizeH="0" baseline="0" noProof="0" dirty="0">
                  <a:ln>
                    <a:noFill/>
                  </a:ln>
                  <a:solidFill>
                    <a:srgbClr val="000000"/>
                  </a:solidFill>
                  <a:effectLst/>
                  <a:uLnTx/>
                  <a:uFillTx/>
                  <a:latin typeface="Arial" pitchFamily="34" charset="0"/>
                  <a:ea typeface="+mn-ea"/>
                  <a:cs typeface="Arial" pitchFamily="34" charset="0"/>
                </a:rPr>
                <a:t>Mission</a:t>
              </a:r>
              <a:r>
                <a:rPr kumimoji="0" lang="en-US" sz="11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Conduct Counter Improvised Explosive Device (CIED) &amp; IED Defeat in the CENTCOM Area of Operations in support of Operations Inherent Resolve and Freedom’s Sentinel </a:t>
              </a:r>
            </a:p>
          </p:txBody>
        </p:sp>
      </p:grpSp>
      <p:grpSp>
        <p:nvGrpSpPr>
          <p:cNvPr id="5" name="Group 4"/>
          <p:cNvGrpSpPr/>
          <p:nvPr/>
        </p:nvGrpSpPr>
        <p:grpSpPr>
          <a:xfrm>
            <a:off x="8919319" y="1574914"/>
            <a:ext cx="1698995" cy="3139041"/>
            <a:chOff x="2179322" y="1636308"/>
            <a:chExt cx="1698995" cy="3139041"/>
          </a:xfrm>
        </p:grpSpPr>
        <p:sp>
          <p:nvSpPr>
            <p:cNvPr id="20" name="Rounded Rectangle 19"/>
            <p:cNvSpPr/>
            <p:nvPr/>
          </p:nvSpPr>
          <p:spPr>
            <a:xfrm>
              <a:off x="2186940" y="1636308"/>
              <a:ext cx="1617805" cy="3139041"/>
            </a:xfrm>
            <a:prstGeom prst="roundRect">
              <a:avLst/>
            </a:prstGeom>
            <a:solidFill>
              <a:srgbClr val="EBF1DE">
                <a:alpha val="87843"/>
              </a:srgb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84" tIns="45694" rIns="91384" bIns="4569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p:cNvSpPr txBox="1"/>
            <p:nvPr/>
          </p:nvSpPr>
          <p:spPr>
            <a:xfrm>
              <a:off x="2179322" y="1638584"/>
              <a:ext cx="1698995" cy="2415994"/>
            </a:xfrm>
            <a:prstGeom prst="rect">
              <a:avLst/>
            </a:prstGeom>
            <a:noFill/>
            <a:ln>
              <a:noFill/>
            </a:ln>
          </p:spPr>
          <p:txBody>
            <a:bodyPr wrap="square" lIns="91384" tIns="45694" rIns="91384" bIns="45694" rtlCol="0">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Theater Security Cooperation</a:t>
              </a: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100" b="0" i="0" u="sng"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100" b="0" i="0" u="sng" strike="noStrike" kern="1200" cap="none" spc="0" normalizeH="0" baseline="0" noProof="0" dirty="0">
                  <a:ln>
                    <a:noFill/>
                  </a:ln>
                  <a:solidFill>
                    <a:srgbClr val="000000"/>
                  </a:solidFill>
                  <a:effectLst/>
                  <a:uLnTx/>
                  <a:uFillTx/>
                  <a:latin typeface="Arial" pitchFamily="34" charset="0"/>
                  <a:ea typeface="+mn-ea"/>
                  <a:cs typeface="Arial" pitchFamily="34" charset="0"/>
                </a:rPr>
                <a:t>Mission</a:t>
              </a:r>
              <a:r>
                <a:rPr kumimoji="0" lang="en-US" sz="11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Provide basic instruction on demolition operations, ordnance identification, explosive hazards/safety/storage, minefield clearance &amp; handheld detector operations and CIED</a:t>
              </a: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grpSp>
      <p:grpSp>
        <p:nvGrpSpPr>
          <p:cNvPr id="6" name="Group 5"/>
          <p:cNvGrpSpPr/>
          <p:nvPr/>
        </p:nvGrpSpPr>
        <p:grpSpPr>
          <a:xfrm>
            <a:off x="1571312" y="1574914"/>
            <a:ext cx="1519614" cy="3156154"/>
            <a:chOff x="4450880" y="1646158"/>
            <a:chExt cx="1519614" cy="3156154"/>
          </a:xfrm>
        </p:grpSpPr>
        <p:sp>
          <p:nvSpPr>
            <p:cNvPr id="21" name="Rounded Rectangle 20"/>
            <p:cNvSpPr/>
            <p:nvPr/>
          </p:nvSpPr>
          <p:spPr>
            <a:xfrm>
              <a:off x="4454691" y="1646158"/>
              <a:ext cx="1515803" cy="3156154"/>
            </a:xfrm>
            <a:prstGeom prst="roundRect">
              <a:avLst/>
            </a:prstGeom>
            <a:solidFill>
              <a:srgbClr val="EBF1DE">
                <a:alpha val="87843"/>
              </a:srgb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84" tIns="45694" rIns="91384" bIns="4569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p:cNvSpPr txBox="1"/>
            <p:nvPr/>
          </p:nvSpPr>
          <p:spPr>
            <a:xfrm>
              <a:off x="4450880" y="1667155"/>
              <a:ext cx="1519614" cy="1954329"/>
            </a:xfrm>
            <a:prstGeom prst="rect">
              <a:avLst/>
            </a:prstGeom>
            <a:noFill/>
          </p:spPr>
          <p:txBody>
            <a:bodyPr wrap="square" lIns="91384" tIns="45694" rIns="91384" bIns="45694" rtlCol="0">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Support to Special </a:t>
              </a:r>
              <a:b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Operations </a:t>
              </a:r>
            </a:p>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100" b="0" i="0" u="sng" strike="noStrike" kern="1200" cap="none" spc="0" normalizeH="0" baseline="0" noProof="0" dirty="0">
                  <a:ln>
                    <a:noFill/>
                  </a:ln>
                  <a:solidFill>
                    <a:srgbClr val="000000"/>
                  </a:solidFill>
                  <a:effectLst/>
                  <a:uLnTx/>
                  <a:uFillTx/>
                  <a:latin typeface="Arial" pitchFamily="34" charset="0"/>
                  <a:ea typeface="+mn-ea"/>
                  <a:cs typeface="Arial" pitchFamily="34" charset="0"/>
                </a:rPr>
                <a:t>Mission</a:t>
              </a:r>
              <a:r>
                <a:rPr kumimoji="0" lang="en-US" sz="11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Provide EOD and CBRN support to Special Operations Forces </a:t>
              </a: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grpSp>
      <p:grpSp>
        <p:nvGrpSpPr>
          <p:cNvPr id="7" name="Group 6"/>
          <p:cNvGrpSpPr/>
          <p:nvPr/>
        </p:nvGrpSpPr>
        <p:grpSpPr>
          <a:xfrm>
            <a:off x="6634605" y="1574914"/>
            <a:ext cx="2197009" cy="3163103"/>
            <a:chOff x="6487228" y="1612239"/>
            <a:chExt cx="2197009" cy="3163103"/>
          </a:xfrm>
        </p:grpSpPr>
        <p:sp>
          <p:nvSpPr>
            <p:cNvPr id="22" name="Rounded Rectangle 21"/>
            <p:cNvSpPr/>
            <p:nvPr/>
          </p:nvSpPr>
          <p:spPr>
            <a:xfrm>
              <a:off x="6512693" y="1612239"/>
              <a:ext cx="2171544" cy="3163103"/>
            </a:xfrm>
            <a:prstGeom prst="roundRect">
              <a:avLst/>
            </a:prstGeom>
            <a:solidFill>
              <a:srgbClr val="EBF1DE">
                <a:alpha val="87843"/>
              </a:srgb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84" tIns="45694" rIns="91384" bIns="4569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487228" y="1631561"/>
              <a:ext cx="2189391" cy="2415994"/>
            </a:xfrm>
            <a:prstGeom prst="rect">
              <a:avLst/>
            </a:prstGeom>
            <a:noFill/>
          </p:spPr>
          <p:txBody>
            <a:bodyPr wrap="square" lIns="91384" tIns="45694" rIns="91384" bIns="45694" rtlCol="0">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Recovered Chemical Warfare Material</a:t>
              </a:r>
            </a:p>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300" b="0" i="0" u="sng"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100" b="0" i="0" u="sng"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100" b="0" i="0" u="sng" strike="noStrike" kern="1200" cap="none" spc="0" normalizeH="0" baseline="0" noProof="0" dirty="0">
                  <a:ln>
                    <a:noFill/>
                  </a:ln>
                  <a:solidFill>
                    <a:srgbClr val="000000"/>
                  </a:solidFill>
                  <a:effectLst/>
                  <a:uLnTx/>
                  <a:uFillTx/>
                  <a:latin typeface="Arial" pitchFamily="34" charset="0"/>
                  <a:ea typeface="+mn-ea"/>
                  <a:cs typeface="Arial" pitchFamily="34" charset="0"/>
                </a:rPr>
                <a:t>Mission</a:t>
              </a:r>
              <a:r>
                <a:rPr kumimoji="0" lang="en-US" sz="11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Conduct recovery of U.S. chemical munitions, technical escort of surety material (air and ground), and remediation of former chemical weapons burial sites.</a:t>
              </a:r>
              <a:endPar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100" b="0" i="0" u="sng"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pSp>
      <p:pic>
        <p:nvPicPr>
          <p:cNvPr id="24" name="Picture 13" descr="Picture4.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80176" y="4816695"/>
            <a:ext cx="2091690" cy="1488848"/>
          </a:xfrm>
          <a:prstGeom prst="rect">
            <a:avLst/>
          </a:prstGeom>
          <a:noFill/>
          <a:ln w="12700">
            <a:solidFill>
              <a:schemeClr val="tx1"/>
            </a:solidFill>
            <a:miter lim="800000"/>
            <a:headEnd/>
            <a:tailEnd/>
          </a:ln>
        </p:spPr>
      </p:pic>
      <p:pic>
        <p:nvPicPr>
          <p:cNvPr id="579588" name="Picture 4" descr="Y:\Special Staff\PAO\2013\3 Mar\Afghanistan\DSCF0158.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947022" y="4816695"/>
            <a:ext cx="1950720" cy="1488849"/>
          </a:xfrm>
          <a:prstGeom prst="rect">
            <a:avLst/>
          </a:prstGeom>
          <a:noFill/>
          <a:ln>
            <a:solidFill>
              <a:schemeClr val="tx1"/>
            </a:solidFill>
          </a:ln>
        </p:spPr>
      </p:pic>
      <p:pic>
        <p:nvPicPr>
          <p:cNvPr id="2" name="Picture 1"/>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033785" y="4816696"/>
            <a:ext cx="2151100" cy="1488848"/>
          </a:xfrm>
          <a:prstGeom prst="rect">
            <a:avLst/>
          </a:prstGeom>
          <a:ln>
            <a:solidFill>
              <a:schemeClr val="tx1"/>
            </a:solidFill>
          </a:ln>
        </p:spPr>
      </p:pic>
      <p:grpSp>
        <p:nvGrpSpPr>
          <p:cNvPr id="25" name="Group 24"/>
          <p:cNvGrpSpPr/>
          <p:nvPr/>
        </p:nvGrpSpPr>
        <p:grpSpPr>
          <a:xfrm>
            <a:off x="5100154" y="1588493"/>
            <a:ext cx="1622214" cy="3143797"/>
            <a:chOff x="99066" y="1658789"/>
            <a:chExt cx="1622214" cy="3143797"/>
          </a:xfrm>
        </p:grpSpPr>
        <p:sp>
          <p:nvSpPr>
            <p:cNvPr id="26" name="Rounded Rectangle 25"/>
            <p:cNvSpPr/>
            <p:nvPr/>
          </p:nvSpPr>
          <p:spPr>
            <a:xfrm>
              <a:off x="114301" y="1662343"/>
              <a:ext cx="1483064" cy="3140243"/>
            </a:xfrm>
            <a:prstGeom prst="roundRect">
              <a:avLst/>
            </a:prstGeom>
            <a:solidFill>
              <a:srgbClr val="EBF1DE">
                <a:alpha val="87843"/>
              </a:srgb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84" tIns="45694" rIns="91384" bIns="4569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TextBox 26"/>
            <p:cNvSpPr txBox="1"/>
            <p:nvPr/>
          </p:nvSpPr>
          <p:spPr>
            <a:xfrm>
              <a:off x="99066" y="1658789"/>
              <a:ext cx="1622214" cy="2231328"/>
            </a:xfrm>
            <a:prstGeom prst="rect">
              <a:avLst/>
            </a:prstGeom>
            <a:noFill/>
          </p:spPr>
          <p:txBody>
            <a:bodyPr wrap="square" lIns="91384" tIns="45694" rIns="91384" bIns="45694" rtlCol="0">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CBRN </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Operations</a:t>
              </a:r>
            </a:p>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l" defTabSz="914400" rtl="0" eaLnBrk="0" fontAlgn="auto" latinLnBrk="0" hangingPunct="0">
                <a:lnSpc>
                  <a:spcPct val="100000"/>
                </a:lnSpc>
                <a:spcBef>
                  <a:spcPts val="0"/>
                </a:spcBef>
                <a:spcAft>
                  <a:spcPts val="600"/>
                </a:spcAft>
                <a:buClrTx/>
                <a:buSzTx/>
                <a:buFontTx/>
                <a:buNone/>
                <a:tabLst/>
                <a:defRPr/>
              </a:pPr>
              <a:endParaRPr kumimoji="0" lang="en-US" sz="1100" b="0" i="0" u="sng"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l" defTabSz="914400" rtl="0" eaLnBrk="0" fontAlgn="auto" latinLnBrk="0" hangingPunct="0">
                <a:lnSpc>
                  <a:spcPct val="100000"/>
                </a:lnSpc>
                <a:spcBef>
                  <a:spcPts val="0"/>
                </a:spcBef>
                <a:spcAft>
                  <a:spcPts val="600"/>
                </a:spcAft>
                <a:buClrTx/>
                <a:buSzTx/>
                <a:buFontTx/>
                <a:buNone/>
                <a:tabLst/>
                <a:defRPr/>
              </a:pPr>
              <a:r>
                <a:rPr kumimoji="0" lang="en-US" sz="1100" b="0" i="0" u="sng" strike="noStrike" kern="1200" cap="none" spc="0" normalizeH="0" baseline="0" noProof="0" dirty="0">
                  <a:ln>
                    <a:noFill/>
                  </a:ln>
                  <a:solidFill>
                    <a:srgbClr val="000000"/>
                  </a:solidFill>
                  <a:effectLst/>
                  <a:uLnTx/>
                  <a:uFillTx/>
                  <a:latin typeface="Arial" pitchFamily="34" charset="0"/>
                  <a:ea typeface="+mn-ea"/>
                  <a:cs typeface="Arial" pitchFamily="34" charset="0"/>
                </a:rPr>
                <a:t>Mission</a:t>
              </a:r>
              <a:r>
                <a:rPr kumimoji="0" lang="en-US" sz="11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Provide CBRN assessment, reconnaissance, characterization, and decontamination in the INDOPACOM AOR</a:t>
              </a:r>
            </a:p>
            <a:p>
              <a:pPr marL="0" marR="0" lvl="0" indent="0" algn="l" defTabSz="914400" rtl="0" eaLnBrk="0" fontAlgn="auto" latinLnBrk="0" hangingPunct="0">
                <a:lnSpc>
                  <a:spcPct val="100000"/>
                </a:lnSpc>
                <a:spcBef>
                  <a:spcPts val="0"/>
                </a:spcBef>
                <a:spcAft>
                  <a:spcPts val="60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grpSp>
      <p:sp>
        <p:nvSpPr>
          <p:cNvPr id="30" name="TextBox 29"/>
          <p:cNvSpPr txBox="1"/>
          <p:nvPr/>
        </p:nvSpPr>
        <p:spPr>
          <a:xfrm>
            <a:off x="1580788" y="3842341"/>
            <a:ext cx="1589328" cy="938666"/>
          </a:xfrm>
          <a:prstGeom prst="rect">
            <a:avLst/>
          </a:prstGeom>
          <a:noFill/>
        </p:spPr>
        <p:txBody>
          <a:bodyPr wrap="square" lIns="91384" tIns="45694" rIns="91384" bIns="45694" rtlCol="0">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100" b="0" i="0" u="sng" strike="noStrike" kern="1200" cap="none" spc="0" normalizeH="0" baseline="0" noProof="0" dirty="0">
                <a:ln>
                  <a:noFill/>
                </a:ln>
                <a:solidFill>
                  <a:srgbClr val="000000"/>
                </a:solidFill>
                <a:effectLst/>
                <a:uLnTx/>
                <a:uFillTx/>
                <a:latin typeface="Arial" pitchFamily="34" charset="0"/>
                <a:ea typeface="+mn-ea"/>
                <a:cs typeface="Arial" pitchFamily="34" charset="0"/>
              </a:rPr>
              <a:t>Core Elements</a:t>
            </a:r>
            <a:r>
              <a:rPr kumimoji="0" lang="en-US" sz="11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pPr marL="114233" marR="0" lvl="0" indent="-114233" algn="l" defTabSz="914400" rtl="0" eaLnBrk="0" fontAlgn="auto" latinLnBrk="0" hangingPunct="0">
              <a:lnSpc>
                <a:spcPct val="100000"/>
              </a:lnSpc>
              <a:spcBef>
                <a:spcPts val="0"/>
              </a:spcBef>
              <a:spcAft>
                <a:spcPts val="0"/>
              </a:spcAft>
              <a:buClrTx/>
              <a:buSzTx/>
              <a:buFont typeface="Wingdings" pitchFamily="2" charset="2"/>
              <a:buChar char="§"/>
              <a:tabLst/>
              <a:defRPr/>
            </a:pPr>
            <a:r>
              <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3-5 EOD COs in support of SOF units</a:t>
            </a:r>
          </a:p>
          <a:p>
            <a:pPr marL="114233" marR="0" lvl="0" indent="-114233" algn="l" defTabSz="914400" rtl="0" eaLnBrk="0" fontAlgn="auto" latinLnBrk="0" hangingPunct="0">
              <a:lnSpc>
                <a:spcPct val="100000"/>
              </a:lnSpc>
              <a:spcBef>
                <a:spcPts val="0"/>
              </a:spcBef>
              <a:spcAft>
                <a:spcPts val="0"/>
              </a:spcAft>
              <a:buClrTx/>
              <a:buSzTx/>
              <a:buFont typeface="Wingdings" pitchFamily="2" charset="2"/>
              <a:buChar char="§"/>
              <a:tabLst/>
              <a:defRPr/>
            </a:pPr>
            <a:r>
              <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Tiered CBRN / EOD Units</a:t>
            </a:r>
          </a:p>
        </p:txBody>
      </p:sp>
      <p:sp>
        <p:nvSpPr>
          <p:cNvPr id="31" name="TextBox 30"/>
          <p:cNvSpPr txBox="1"/>
          <p:nvPr/>
        </p:nvSpPr>
        <p:spPr>
          <a:xfrm>
            <a:off x="3162783" y="3842342"/>
            <a:ext cx="1959623" cy="769389"/>
          </a:xfrm>
          <a:prstGeom prst="rect">
            <a:avLst/>
          </a:prstGeom>
          <a:noFill/>
        </p:spPr>
        <p:txBody>
          <a:bodyPr wrap="square" lIns="91384" tIns="45694" rIns="91384" bIns="45694" rtlCol="0">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100" b="0" i="0" u="sng" strike="noStrike" kern="1200" cap="none" spc="0" normalizeH="0" baseline="0" noProof="0" dirty="0">
                <a:ln>
                  <a:noFill/>
                </a:ln>
                <a:solidFill>
                  <a:srgbClr val="000000"/>
                </a:solidFill>
                <a:effectLst/>
                <a:uLnTx/>
                <a:uFillTx/>
                <a:latin typeface="Arial" pitchFamily="34" charset="0"/>
                <a:ea typeface="+mn-ea"/>
                <a:cs typeface="Arial" pitchFamily="34" charset="0"/>
              </a:rPr>
              <a:t>Core Elements</a:t>
            </a:r>
            <a:r>
              <a:rPr kumimoji="0" lang="en-US" sz="11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pPr marL="0" marR="0" lvl="0" indent="0" algn="l" defTabSz="914400" rtl="0" eaLnBrk="0" fontAlgn="auto" latinLnBrk="0" hangingPunct="0">
              <a:lnSpc>
                <a:spcPct val="100000"/>
              </a:lnSpc>
              <a:spcBef>
                <a:spcPts val="0"/>
              </a:spcBef>
              <a:spcAft>
                <a:spcPts val="0"/>
              </a:spcAft>
              <a:buClrTx/>
              <a:buSzTx/>
              <a:buFont typeface="Wingdings" pitchFamily="2" charset="2"/>
              <a:buChar char="§"/>
              <a:tabLst/>
              <a:defRPr/>
            </a:pPr>
            <a:r>
              <a:rPr kumimoji="0" lang="en-US" sz="11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EOD BN Headquarters</a:t>
            </a:r>
          </a:p>
          <a:p>
            <a:pPr marL="0" marR="0" lvl="0" indent="0" algn="l" defTabSz="914400" rtl="0" eaLnBrk="0" fontAlgn="auto" latinLnBrk="0" hangingPunct="0">
              <a:lnSpc>
                <a:spcPct val="100000"/>
              </a:lnSpc>
              <a:spcBef>
                <a:spcPts val="0"/>
              </a:spcBef>
              <a:spcAft>
                <a:spcPts val="0"/>
              </a:spcAft>
              <a:buClrTx/>
              <a:buSzTx/>
              <a:buFont typeface="Wingdings" pitchFamily="2" charset="2"/>
              <a:buChar char="§"/>
              <a:tabLst/>
              <a:defRPr/>
            </a:pPr>
            <a:r>
              <a:rPr kumimoji="0" lang="en-US" sz="11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3-5 EOD Companies</a:t>
            </a:r>
          </a:p>
          <a:p>
            <a:pPr marL="112713" marR="0" lvl="0" indent="-112713" algn="l" defTabSz="914400" rtl="0" eaLnBrk="0" fontAlgn="auto" latinLnBrk="0" hangingPunct="0">
              <a:lnSpc>
                <a:spcPct val="100000"/>
              </a:lnSpc>
              <a:spcBef>
                <a:spcPts val="0"/>
              </a:spcBef>
              <a:spcAft>
                <a:spcPts val="0"/>
              </a:spcAft>
              <a:buClrTx/>
              <a:buSzTx/>
              <a:buFont typeface="Wingdings" pitchFamily="2" charset="2"/>
              <a:buChar char="§"/>
              <a:tabLst/>
              <a:defRPr/>
            </a:pPr>
            <a:r>
              <a:rPr kumimoji="0" lang="en-US" sz="11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Mobile Expeditionary Lab</a:t>
            </a:r>
          </a:p>
        </p:txBody>
      </p:sp>
      <p:sp>
        <p:nvSpPr>
          <p:cNvPr id="32" name="TextBox 31"/>
          <p:cNvSpPr txBox="1"/>
          <p:nvPr/>
        </p:nvSpPr>
        <p:spPr>
          <a:xfrm>
            <a:off x="5134730" y="3842341"/>
            <a:ext cx="1488349" cy="600112"/>
          </a:xfrm>
          <a:prstGeom prst="rect">
            <a:avLst/>
          </a:prstGeom>
          <a:noFill/>
        </p:spPr>
        <p:txBody>
          <a:bodyPr wrap="square" lIns="91384" tIns="45694" rIns="91384" bIns="45694" rtlCol="0">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100" b="0" i="0" u="sng" strike="noStrike" kern="1200" cap="none" spc="0" normalizeH="0" baseline="0" noProof="0" dirty="0">
                <a:ln>
                  <a:noFill/>
                </a:ln>
                <a:solidFill>
                  <a:srgbClr val="000000"/>
                </a:solidFill>
                <a:effectLst/>
                <a:uLnTx/>
                <a:uFillTx/>
                <a:latin typeface="Arial" pitchFamily="34" charset="0"/>
                <a:ea typeface="+mn-ea"/>
                <a:cs typeface="Arial" pitchFamily="34" charset="0"/>
              </a:rPr>
              <a:t>Core Elements</a:t>
            </a:r>
            <a:r>
              <a:rPr kumimoji="0" lang="en-US" sz="11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pPr marL="0" marR="0" lvl="0" indent="0" algn="l" defTabSz="914400" rtl="0" eaLnBrk="0" fontAlgn="auto" latinLnBrk="0" hangingPunct="0">
              <a:lnSpc>
                <a:spcPct val="100000"/>
              </a:lnSpc>
              <a:spcBef>
                <a:spcPts val="0"/>
              </a:spcBef>
              <a:spcAft>
                <a:spcPts val="0"/>
              </a:spcAft>
              <a:buClrTx/>
              <a:buSzTx/>
              <a:buFont typeface="Wingdings" pitchFamily="2" charset="2"/>
              <a:buChar char="§"/>
              <a:tabLst/>
              <a:defRPr/>
            </a:pPr>
            <a:r>
              <a:rPr kumimoji="0" lang="en-US" sz="11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CBRN Company (Hazard Response)</a:t>
            </a:r>
          </a:p>
        </p:txBody>
      </p:sp>
      <p:sp>
        <p:nvSpPr>
          <p:cNvPr id="33" name="TextBox 32"/>
          <p:cNvSpPr txBox="1"/>
          <p:nvPr/>
        </p:nvSpPr>
        <p:spPr>
          <a:xfrm>
            <a:off x="6684694" y="3842341"/>
            <a:ext cx="2155434" cy="938666"/>
          </a:xfrm>
          <a:prstGeom prst="rect">
            <a:avLst/>
          </a:prstGeom>
          <a:noFill/>
        </p:spPr>
        <p:txBody>
          <a:bodyPr wrap="square" lIns="91384" tIns="45694" rIns="91384" bIns="45694" rtlCol="0">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100" b="0" i="0" u="sng" strike="noStrike" kern="1200" cap="none" spc="0" normalizeH="0" baseline="0" noProof="0" dirty="0">
                <a:ln>
                  <a:noFill/>
                </a:ln>
                <a:solidFill>
                  <a:prstClr val="black"/>
                </a:solidFill>
                <a:effectLst/>
                <a:uLnTx/>
                <a:uFillTx/>
                <a:latin typeface="Arial" pitchFamily="34" charset="0"/>
                <a:ea typeface="+mn-ea"/>
                <a:cs typeface="Arial" pitchFamily="34" charset="0"/>
              </a:rPr>
              <a:t>Core Elements</a:t>
            </a:r>
            <a:r>
              <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p>
          <a:p>
            <a:pPr marL="114233" marR="0" lvl="0" indent="-114233" algn="l" defTabSz="914400" rtl="0" eaLnBrk="0" fontAlgn="auto" latinLnBrk="0" hangingPunct="0">
              <a:lnSpc>
                <a:spcPct val="100000"/>
              </a:lnSpc>
              <a:spcBef>
                <a:spcPts val="0"/>
              </a:spcBef>
              <a:spcAft>
                <a:spcPts val="0"/>
              </a:spcAft>
              <a:buClrTx/>
              <a:buSzTx/>
              <a:buFont typeface="Wingdings" pitchFamily="2" charset="2"/>
              <a:buChar char="§"/>
              <a:tabLst/>
              <a:defRPr/>
            </a:pPr>
            <a:r>
              <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CBRNE Analytical &amp; Remediation Activity (CARA)  Remediation Response Teams</a:t>
            </a: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Arial" charset="0"/>
            </a:endParaRPr>
          </a:p>
        </p:txBody>
      </p:sp>
      <p:sp>
        <p:nvSpPr>
          <p:cNvPr id="34" name="TextBox 33"/>
          <p:cNvSpPr txBox="1"/>
          <p:nvPr/>
        </p:nvSpPr>
        <p:spPr>
          <a:xfrm>
            <a:off x="8933451" y="3842342"/>
            <a:ext cx="1611290" cy="430835"/>
          </a:xfrm>
          <a:prstGeom prst="rect">
            <a:avLst/>
          </a:prstGeom>
          <a:noFill/>
        </p:spPr>
        <p:txBody>
          <a:bodyPr wrap="square" lIns="91384" tIns="45694" rIns="91384" bIns="45694" rtlCol="0">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100" b="0" i="0" u="sng" strike="noStrike" kern="1200" cap="none" spc="0" normalizeH="0" baseline="0" noProof="0" dirty="0">
                <a:ln>
                  <a:noFill/>
                </a:ln>
                <a:solidFill>
                  <a:srgbClr val="000000"/>
                </a:solidFill>
                <a:effectLst/>
                <a:uLnTx/>
                <a:uFillTx/>
                <a:latin typeface="Arial" pitchFamily="34" charset="0"/>
                <a:ea typeface="+mn-ea"/>
                <a:cs typeface="Arial" pitchFamily="34" charset="0"/>
              </a:rPr>
              <a:t>Core Elements</a:t>
            </a:r>
            <a:r>
              <a:rPr kumimoji="0" lang="en-US" sz="11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a:t>
            </a:r>
          </a:p>
          <a:p>
            <a:pPr marL="114233" marR="0" lvl="0" indent="-114233" algn="l" defTabSz="914400" rtl="0" eaLnBrk="0" fontAlgn="auto" latinLnBrk="0" hangingPunct="0">
              <a:lnSpc>
                <a:spcPct val="100000"/>
              </a:lnSpc>
              <a:spcBef>
                <a:spcPts val="0"/>
              </a:spcBef>
              <a:spcAft>
                <a:spcPts val="0"/>
              </a:spcAft>
              <a:buClrTx/>
              <a:buSzTx/>
              <a:buFont typeface="Wingdings" pitchFamily="2" charset="2"/>
              <a:buChar char="§"/>
              <a:tabLst/>
              <a:defRPr/>
            </a:pPr>
            <a:r>
              <a:rPr kumimoji="0" lang="en-US" sz="11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1 EOD Company</a:t>
            </a:r>
            <a:endParaRPr kumimoji="0" lang="en-US" sz="13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pic>
        <p:nvPicPr>
          <p:cNvPr id="4" name="Picture 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602177" y="4816696"/>
            <a:ext cx="2233274" cy="1488849"/>
          </a:xfrm>
          <a:prstGeom prst="rect">
            <a:avLst/>
          </a:prstGeom>
          <a:ln w="9525">
            <a:solidFill>
              <a:schemeClr val="tx1"/>
            </a:solidFill>
          </a:ln>
        </p:spPr>
      </p:pic>
    </p:spTree>
    <p:extLst>
      <p:ext uri="{BB962C8B-B14F-4D97-AF65-F5344CB8AC3E}">
        <p14:creationId xmlns:p14="http://schemas.microsoft.com/office/powerpoint/2010/main" val="424107591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DSC00270"/>
          <p:cNvPicPr>
            <a:picLocks noChangeAspect="1" noChangeArrowheads="1"/>
          </p:cNvPicPr>
          <p:nvPr/>
        </p:nvPicPr>
        <p:blipFill>
          <a:blip r:embed="rId3" cstate="email"/>
          <a:srcRect/>
          <a:stretch>
            <a:fillRect/>
          </a:stretch>
        </p:blipFill>
        <p:spPr bwMode="auto">
          <a:xfrm>
            <a:off x="1755746" y="952777"/>
            <a:ext cx="2603974" cy="1957024"/>
          </a:xfrm>
          <a:prstGeom prst="rect">
            <a:avLst/>
          </a:prstGeom>
          <a:ln w="12700">
            <a:solidFill>
              <a:schemeClr val="tx1"/>
            </a:solidFill>
          </a:ln>
          <a:effectLst/>
        </p:spPr>
      </p:pic>
      <p:sp>
        <p:nvSpPr>
          <p:cNvPr id="153" name="Rectangle 152"/>
          <p:cNvSpPr>
            <a:spLocks noChangeArrowheads="1"/>
          </p:cNvSpPr>
          <p:nvPr/>
        </p:nvSpPr>
        <p:spPr bwMode="auto">
          <a:xfrm>
            <a:off x="1524000" y="-44732"/>
            <a:ext cx="9144000" cy="719649"/>
          </a:xfrm>
          <a:prstGeom prst="rect">
            <a:avLst/>
          </a:prstGeom>
          <a:noFill/>
          <a:ln w="9525">
            <a:noFill/>
            <a:miter lim="800000"/>
            <a:headEnd/>
            <a:tailEnd/>
          </a:ln>
          <a:effectLst/>
        </p:spPr>
        <p:txBody>
          <a:bodyPr lIns="91384" tIns="45694" rIns="91384" bIns="45694" anchor="ctr"/>
          <a:lstStyle/>
          <a:p>
            <a:pPr marL="0" marR="0" lvl="0" indent="0" algn="ctr" defTabSz="913854" rtl="0" eaLnBrk="0" fontAlgn="base" latinLnBrk="0" hangingPunct="0">
              <a:lnSpc>
                <a:spcPct val="100000"/>
              </a:lnSpc>
              <a:spcBef>
                <a:spcPct val="0"/>
              </a:spcBef>
              <a:spcAft>
                <a:spcPct val="0"/>
              </a:spcAft>
              <a:buClr>
                <a:srgbClr val="FF3300"/>
              </a:buClr>
              <a:buSzTx/>
              <a:buFontTx/>
              <a:buNone/>
              <a:tabLst/>
              <a:defRPr/>
            </a:pPr>
            <a:r>
              <a:rPr kumimoji="0" lang="en-US" sz="2400" b="1" i="0" u="none" strike="noStrike" kern="1200" cap="none" spc="0" normalizeH="0" baseline="0" noProof="0" dirty="0">
                <a:ln>
                  <a:noFill/>
                </a:ln>
                <a:solidFill>
                  <a:prstClr val="black"/>
                </a:solidFill>
                <a:effectLst/>
                <a:uLnTx/>
                <a:uFillTx/>
                <a:latin typeface="Arial Black" panose="020B0A04020102020204" pitchFamily="34" charset="0"/>
                <a:ea typeface="+mn-ea"/>
                <a:cs typeface="Arial" panose="020B0604020202020204" pitchFamily="34" charset="0"/>
              </a:rPr>
              <a:t>Theater CBRNE Command Capabilities</a:t>
            </a:r>
          </a:p>
        </p:txBody>
      </p:sp>
      <p:grpSp>
        <p:nvGrpSpPr>
          <p:cNvPr id="7" name="Group 6"/>
          <p:cNvGrpSpPr/>
          <p:nvPr/>
        </p:nvGrpSpPr>
        <p:grpSpPr>
          <a:xfrm>
            <a:off x="1546745" y="3130165"/>
            <a:ext cx="2593846" cy="3340701"/>
            <a:chOff x="2284" y="3078408"/>
            <a:chExt cx="2593846" cy="3340701"/>
          </a:xfrm>
        </p:grpSpPr>
        <p:sp>
          <p:nvSpPr>
            <p:cNvPr id="5" name="Rectangle 4"/>
            <p:cNvSpPr/>
            <p:nvPr/>
          </p:nvSpPr>
          <p:spPr>
            <a:xfrm>
              <a:off x="21522" y="3078408"/>
              <a:ext cx="2470599" cy="3340701"/>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p:cNvSpPr txBox="1"/>
            <p:nvPr/>
          </p:nvSpPr>
          <p:spPr>
            <a:xfrm>
              <a:off x="2284" y="4566154"/>
              <a:ext cx="2593846" cy="1692719"/>
            </a:xfrm>
            <a:prstGeom prst="rect">
              <a:avLst/>
            </a:prstGeom>
            <a:noFill/>
          </p:spPr>
          <p:txBody>
            <a:bodyPr wrap="square" lIns="91384" tIns="45694" rIns="91384" bIns="45694"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Arial" pitchFamily="34" charset="0"/>
                  <a:ea typeface="+mn-ea"/>
                  <a:cs typeface="Arial" pitchFamily="34" charset="0"/>
                </a:rPr>
                <a:t>Main Command Post:</a:t>
              </a:r>
              <a:r>
                <a:rPr kumimoji="0" lang="en-US" sz="12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A home station command post </a:t>
              </a:r>
              <a:br>
                <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br>
              <a:r>
                <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with the mission to provide mission command of CONUS technical operations, recovery / disposal of munitions, site exploitation / elimination operations, and contingency planning.</a:t>
              </a:r>
              <a:endParaRPr kumimoji="0" lang="en-US" sz="20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23" name="TextBox 22"/>
            <p:cNvSpPr txBox="1"/>
            <p:nvPr/>
          </p:nvSpPr>
          <p:spPr>
            <a:xfrm>
              <a:off x="2284" y="3118176"/>
              <a:ext cx="2489838" cy="1508053"/>
            </a:xfrm>
            <a:prstGeom prst="rect">
              <a:avLst/>
            </a:prstGeom>
            <a:noFill/>
          </p:spPr>
          <p:txBody>
            <a:bodyPr wrap="square" lIns="91384" tIns="45694" rIns="91384" bIns="45694"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Arial" pitchFamily="34" charset="0"/>
                  <a:ea typeface="+mn-ea"/>
                  <a:cs typeface="Arial" pitchFamily="34" charset="0"/>
                </a:rPr>
                <a:t>Deployable Command Post: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800" b="1" i="0" u="sng"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A deployable command post with the mission to form the core of the JTF HQ, responsible to command and control forces in the execution of CBRN and EOD operations.  </a:t>
              </a:r>
            </a:p>
          </p:txBody>
        </p:sp>
      </p:grpSp>
      <p:sp>
        <p:nvSpPr>
          <p:cNvPr id="17" name="Rectangle 2"/>
          <p:cNvSpPr>
            <a:spLocks noChangeArrowheads="1"/>
          </p:cNvSpPr>
          <p:nvPr/>
        </p:nvSpPr>
        <p:spPr bwMode="auto">
          <a:xfrm>
            <a:off x="4475726" y="929690"/>
            <a:ext cx="3299131" cy="1978085"/>
          </a:xfrm>
          <a:prstGeom prst="rect">
            <a:avLst/>
          </a:prstGeom>
          <a:solidFill>
            <a:schemeClr val="accent6">
              <a:lumMod val="20000"/>
              <a:lumOff val="80000"/>
            </a:schemeClr>
          </a:solidFill>
          <a:ln w="19050">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The 20th CBRNE Command HQs is designed as a </a:t>
            </a:r>
            <a:r>
              <a:rPr kumimoji="0" 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scalable and tailorable mission command HQs </a:t>
            </a:r>
            <a:br>
              <a:rPr kumimoji="0" lang="en-US" sz="1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br>
            <a:r>
              <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for CBRN and EOD operations in support of the Theater Commander. </a:t>
            </a:r>
          </a:p>
          <a:p>
            <a:pPr marL="171450" marR="0" lvl="0"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42054" y="892649"/>
            <a:ext cx="2683981" cy="2017153"/>
          </a:xfrm>
          <a:prstGeom prst="rect">
            <a:avLst/>
          </a:prstGeom>
        </p:spPr>
      </p:pic>
      <p:sp>
        <p:nvSpPr>
          <p:cNvPr id="6" name="Rectangle 5"/>
          <p:cNvSpPr/>
          <p:nvPr/>
        </p:nvSpPr>
        <p:spPr>
          <a:xfrm>
            <a:off x="4005947" y="3078144"/>
            <a:ext cx="6706298" cy="33547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 Arial"/>
                <a:ea typeface="+mn-ea"/>
                <a:cs typeface="+mn-cs"/>
              </a:rPr>
              <a:t>Capabilities:  </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prstClr val="black"/>
                </a:solidFill>
                <a:effectLst/>
                <a:uLnTx/>
                <a:uFillTx/>
                <a:latin typeface=" Arial"/>
                <a:ea typeface="+mn-ea"/>
                <a:cs typeface="+mn-cs"/>
              </a:rPr>
              <a:t>Synchronizes a Theater Commander’s efforts to locate, seize, and secure WMD, WMD sites, means of delivery, related material, and expertise</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altLang="en-US" sz="1400" b="0" i="0" u="none" strike="noStrike" kern="1200" cap="none" spc="0" normalizeH="0" baseline="0" noProof="0" dirty="0">
                <a:ln>
                  <a:noFill/>
                </a:ln>
                <a:solidFill>
                  <a:prstClr val="black"/>
                </a:solidFill>
                <a:effectLst/>
                <a:uLnTx/>
                <a:uFillTx/>
                <a:latin typeface=" Arial"/>
                <a:ea typeface="+mn-ea"/>
                <a:cs typeface="+mn-cs"/>
              </a:rPr>
              <a:t>Tracks, manages, and executes the range of CBRN / EOD missions for the supported commander including theater opening, fixed/terrain decontamination, unexploded ordnance, and support to counter IED operations</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altLang="en-US" sz="1400" b="0" i="0" u="none" strike="noStrike" kern="1200" cap="none" spc="0" normalizeH="0" baseline="0" noProof="0" dirty="0">
                <a:ln>
                  <a:noFill/>
                </a:ln>
                <a:solidFill>
                  <a:prstClr val="black"/>
                </a:solidFill>
                <a:effectLst/>
                <a:uLnTx/>
                <a:uFillTx/>
                <a:latin typeface=" Arial"/>
                <a:ea typeface="+mn-ea"/>
                <a:cs typeface="+mn-cs"/>
              </a:rPr>
              <a:t>Assists the supported commander with employment of CBRN and EOD assets at the operational/tactical level of war</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altLang="en-US" sz="1400" b="0" i="0" u="none" strike="noStrike" kern="1200" cap="none" spc="0" normalizeH="0" baseline="0" noProof="0" dirty="0">
                <a:ln>
                  <a:noFill/>
                </a:ln>
                <a:solidFill>
                  <a:prstClr val="black"/>
                </a:solidFill>
                <a:effectLst/>
                <a:uLnTx/>
                <a:uFillTx/>
                <a:latin typeface=" Arial"/>
                <a:ea typeface="+mn-ea"/>
                <a:cs typeface="+mn-cs"/>
              </a:rPr>
              <a:t>Capable of providing mission command of Combined/Joint CBRNE forces and integrating inter-organizational partners into the spectrum of EOD and CBRN operations, with a historical emphasis on Elimination. </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prstClr val="black"/>
                </a:solidFill>
                <a:effectLst/>
                <a:uLnTx/>
                <a:uFillTx/>
                <a:latin typeface=" Arial"/>
                <a:ea typeface="+mn-ea"/>
                <a:cs typeface="+mn-cs"/>
              </a:rPr>
              <a:t>Maintains contact with technical reach back for CBRN and EOD threats</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 Arial"/>
              <a:ea typeface="+mn-ea"/>
              <a:cs typeface="+mn-cs"/>
            </a:endParaRPr>
          </a:p>
        </p:txBody>
      </p:sp>
      <p:sp>
        <p:nvSpPr>
          <p:cNvPr id="9" name="Rectangle 8"/>
          <p:cNvSpPr/>
          <p:nvPr/>
        </p:nvSpPr>
        <p:spPr>
          <a:xfrm>
            <a:off x="1522698" y="2887823"/>
            <a:ext cx="3070071"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TASK FORCE MCCALL, Tuwaitha Nuclear Research Center</a:t>
            </a:r>
            <a:endPar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angle 14"/>
          <p:cNvSpPr/>
          <p:nvPr/>
        </p:nvSpPr>
        <p:spPr>
          <a:xfrm>
            <a:off x="8305250" y="2907775"/>
            <a:ext cx="1957587"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Operation DRAGON’S EGG, Fallujah</a:t>
            </a:r>
            <a:endParaRPr kumimoji="0" lang="en-US" sz="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040367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CS &amp; UMTs</a:t>
            </a:r>
          </a:p>
        </p:txBody>
      </p:sp>
      <p:graphicFrame>
        <p:nvGraphicFramePr>
          <p:cNvPr id="3" name="Diagram 2"/>
          <p:cNvGraphicFramePr/>
          <p:nvPr/>
        </p:nvGraphicFramePr>
        <p:xfrm>
          <a:off x="1981200" y="563132"/>
          <a:ext cx="83820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1581017"/>
      </p:ext>
    </p:extLst>
  </p:cSld>
  <p:clrMapOvr>
    <a:masterClrMapping/>
  </p:clrMapOvr>
</p:sld>
</file>

<file path=ppt/theme/theme1.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8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7FD13B">
            <a:lumMod val="40000"/>
            <a:lumOff val="60000"/>
          </a:srgbClr>
        </a:solidFill>
        <a:ln w="28575" cap="flat" cmpd="sng" algn="ctr">
          <a:solidFill>
            <a:srgbClr val="7FD13B">
              <a:shade val="50000"/>
            </a:srgbClr>
          </a:solidFill>
          <a:prstDash val="solid"/>
        </a:ln>
        <a:effectLst/>
      </a:spPr>
      <a:bodyPr rtlCol="0" anchor="ctr"/>
      <a:lstStyle>
        <a:defPPr marL="0" marR="0" indent="0" defTabSz="914400" eaLnBrk="1" fontAlgn="auto" latinLnBrk="0" hangingPunct="1">
          <a:lnSpc>
            <a:spcPct val="100000"/>
          </a:lnSpc>
          <a:spcBef>
            <a:spcPts val="0"/>
          </a:spcBef>
          <a:spcAft>
            <a:spcPts val="0"/>
          </a:spcAft>
          <a:buClrTx/>
          <a:buSzTx/>
          <a:buFontTx/>
          <a:buNone/>
          <a:tabLst/>
          <a:defRPr kumimoji="0" sz="1800" b="1" i="0" u="none" strike="noStrike" kern="0" cap="none" spc="0" normalizeH="0" baseline="0" noProof="0" dirty="0" smtClean="0">
            <a:ln>
              <a:noFill/>
            </a:ln>
            <a:solidFill>
              <a:prstClr val="black"/>
            </a:solidFill>
            <a:effectLst/>
            <a:uLnTx/>
            <a:uFillTx/>
            <a:latin typeface="Arial" pitchFamily="34" charset="0"/>
            <a:ea typeface="+mn-ea"/>
            <a:cs typeface="Arial" pitchFamily="34" charset="0"/>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2457</Words>
  <Application>Microsoft Office PowerPoint</Application>
  <PresentationFormat>Widescreen</PresentationFormat>
  <Paragraphs>330</Paragraphs>
  <Slides>7</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vt:i4>
      </vt:variant>
    </vt:vector>
  </HeadingPairs>
  <TitlesOfParts>
    <vt:vector size="15" baseType="lpstr">
      <vt:lpstr> Arial</vt:lpstr>
      <vt:lpstr>Arial</vt:lpstr>
      <vt:lpstr>Arial Black</vt:lpstr>
      <vt:lpstr>Calibri</vt:lpstr>
      <vt:lpstr>Stencil</vt:lpstr>
      <vt:lpstr>Wingdings</vt:lpstr>
      <vt:lpstr>7_Office Theme</vt:lpstr>
      <vt:lpstr>8_Office Theme</vt:lpstr>
      <vt:lpstr>PowerPoint Presentation</vt:lpstr>
      <vt:lpstr>Task Organization</vt:lpstr>
      <vt:lpstr>PowerPoint Presentation</vt:lpstr>
      <vt:lpstr>PowerPoint Presentation</vt:lpstr>
      <vt:lpstr>PowerPoint Presentation</vt:lpstr>
      <vt:lpstr>PowerPoint Presentation</vt:lpstr>
      <vt:lpstr>CS &amp; UMTs</vt:lpstr>
    </vt:vector>
  </TitlesOfParts>
  <Company>US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dc:creator>
  <cp:lastModifiedBy>William</cp:lastModifiedBy>
  <cp:revision>1</cp:revision>
  <dcterms:created xsi:type="dcterms:W3CDTF">2022-12-19T16:18:40Z</dcterms:created>
  <dcterms:modified xsi:type="dcterms:W3CDTF">2022-12-19T16:19:16Z</dcterms:modified>
</cp:coreProperties>
</file>